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0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3550" y="349250"/>
            <a:ext cx="319849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550" y="349250"/>
            <a:ext cx="574167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571" y="2388742"/>
            <a:ext cx="5673090" cy="265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299" y="3138170"/>
            <a:ext cx="4767580" cy="519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dirty="0"/>
              <a:t>Introduction</a:t>
            </a:r>
            <a:r>
              <a:rPr sz="3200" spc="-70" dirty="0"/>
              <a:t> </a:t>
            </a:r>
            <a:r>
              <a:rPr sz="3200" dirty="0"/>
              <a:t>to</a:t>
            </a:r>
            <a:r>
              <a:rPr sz="3200" spc="-55" dirty="0"/>
              <a:t> </a:t>
            </a:r>
            <a:r>
              <a:rPr sz="3200" spc="-10" dirty="0"/>
              <a:t>LangChain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959100"/>
            <a:ext cx="2646045" cy="882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Why</a:t>
            </a:r>
            <a:r>
              <a:rPr sz="3000" spc="-1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Retrieval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3000" spc="-1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785114"/>
            <a:ext cx="125734" cy="1257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9271" y="2598292"/>
            <a:ext cx="651637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120" dirty="0">
                <a:latin typeface="Tahoma"/>
                <a:cs typeface="Tahoma"/>
              </a:rPr>
              <a:t>Many</a:t>
            </a:r>
            <a:r>
              <a:rPr sz="2300" spc="-145" dirty="0">
                <a:latin typeface="Tahoma"/>
                <a:cs typeface="Tahoma"/>
              </a:rPr>
              <a:t> </a:t>
            </a:r>
            <a:r>
              <a:rPr sz="2300" spc="75" dirty="0">
                <a:latin typeface="Tahoma"/>
                <a:cs typeface="Tahoma"/>
              </a:rPr>
              <a:t>enterprise</a:t>
            </a:r>
            <a:r>
              <a:rPr sz="2300" spc="-165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applications</a:t>
            </a:r>
            <a:r>
              <a:rPr sz="2300" spc="-18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use</a:t>
            </a:r>
            <a:r>
              <a:rPr sz="2300" spc="-170" dirty="0">
                <a:latin typeface="Tahoma"/>
                <a:cs typeface="Tahoma"/>
              </a:rPr>
              <a:t> </a:t>
            </a:r>
            <a:r>
              <a:rPr sz="2300" spc="140" dirty="0">
                <a:latin typeface="Tahoma"/>
                <a:cs typeface="Tahoma"/>
              </a:rPr>
              <a:t>LLMs</a:t>
            </a:r>
            <a:r>
              <a:rPr sz="2300" spc="-185" dirty="0">
                <a:latin typeface="Tahoma"/>
                <a:cs typeface="Tahoma"/>
              </a:rPr>
              <a:t> </a:t>
            </a:r>
            <a:r>
              <a:rPr sz="2300" spc="90" dirty="0">
                <a:latin typeface="Tahoma"/>
                <a:cs typeface="Tahoma"/>
              </a:rPr>
              <a:t>to</a:t>
            </a:r>
            <a:r>
              <a:rPr sz="2300" spc="-165" dirty="0">
                <a:latin typeface="Tahoma"/>
                <a:cs typeface="Tahoma"/>
              </a:rPr>
              <a:t> </a:t>
            </a:r>
            <a:r>
              <a:rPr sz="2300" spc="-10" dirty="0">
                <a:latin typeface="Tahoma"/>
                <a:cs typeface="Tahoma"/>
              </a:rPr>
              <a:t>access </a:t>
            </a:r>
            <a:r>
              <a:rPr sz="2300" dirty="0">
                <a:solidFill>
                  <a:srgbClr val="2573EC"/>
                </a:solidFill>
                <a:latin typeface="Tahoma"/>
                <a:cs typeface="Tahoma"/>
              </a:rPr>
              <a:t>custom</a:t>
            </a:r>
            <a:r>
              <a:rPr sz="2300" spc="-45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75" dirty="0">
                <a:solidFill>
                  <a:srgbClr val="2573EC"/>
                </a:solidFill>
                <a:latin typeface="Tahoma"/>
                <a:cs typeface="Tahoma"/>
              </a:rPr>
              <a:t>enterprise</a:t>
            </a:r>
            <a:r>
              <a:rPr sz="2300" spc="-3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3EC"/>
                </a:solidFill>
                <a:latin typeface="Tahoma"/>
                <a:cs typeface="Tahoma"/>
              </a:rPr>
              <a:t>data</a:t>
            </a:r>
            <a:r>
              <a:rPr sz="2300" spc="15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70" dirty="0">
                <a:latin typeface="Tahoma"/>
                <a:cs typeface="Tahoma"/>
              </a:rPr>
              <a:t>for</a:t>
            </a:r>
            <a:r>
              <a:rPr sz="2300" spc="3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answering</a:t>
            </a:r>
            <a:r>
              <a:rPr sz="2300" spc="10" dirty="0">
                <a:latin typeface="Tahoma"/>
                <a:cs typeface="Tahoma"/>
              </a:rPr>
              <a:t> </a:t>
            </a:r>
            <a:r>
              <a:rPr sz="2300" spc="35" dirty="0">
                <a:latin typeface="Tahoma"/>
                <a:cs typeface="Tahoma"/>
              </a:rPr>
              <a:t>questions </a:t>
            </a:r>
            <a:r>
              <a:rPr sz="2300" dirty="0">
                <a:latin typeface="Tahoma"/>
                <a:cs typeface="Tahoma"/>
              </a:rPr>
              <a:t>beyond</a:t>
            </a:r>
            <a:r>
              <a:rPr sz="2300" spc="-114" dirty="0">
                <a:latin typeface="Tahoma"/>
                <a:cs typeface="Tahoma"/>
              </a:rPr>
              <a:t> </a:t>
            </a:r>
            <a:r>
              <a:rPr sz="2300" spc="85" dirty="0">
                <a:latin typeface="Tahoma"/>
                <a:cs typeface="Tahoma"/>
              </a:rPr>
              <a:t>their</a:t>
            </a:r>
            <a:r>
              <a:rPr sz="2300" spc="-50" dirty="0">
                <a:latin typeface="Tahoma"/>
                <a:cs typeface="Tahoma"/>
              </a:rPr>
              <a:t> </a:t>
            </a:r>
            <a:r>
              <a:rPr sz="2300" spc="65" dirty="0">
                <a:latin typeface="Tahoma"/>
                <a:cs typeface="Tahoma"/>
              </a:rPr>
              <a:t>original</a:t>
            </a:r>
            <a:r>
              <a:rPr sz="2300" spc="-90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training</a:t>
            </a:r>
            <a:r>
              <a:rPr sz="2300" spc="-75" dirty="0">
                <a:latin typeface="Tahoma"/>
                <a:cs typeface="Tahoma"/>
              </a:rPr>
              <a:t> </a:t>
            </a:r>
            <a:r>
              <a:rPr sz="2300" spc="-10" dirty="0">
                <a:latin typeface="Tahoma"/>
                <a:cs typeface="Tahoma"/>
              </a:rPr>
              <a:t>data.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5762" y="3374390"/>
            <a:ext cx="967549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35" dirty="0">
                <a:solidFill>
                  <a:srgbClr val="DEDEDE"/>
                </a:solidFill>
                <a:latin typeface="Tahoma"/>
                <a:cs typeface="Tahoma"/>
              </a:rPr>
              <a:t>A</a:t>
            </a:r>
            <a:r>
              <a:rPr sz="150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system</a:t>
            </a:r>
            <a:r>
              <a:rPr sz="1500" spc="-10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which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integrates</a:t>
            </a:r>
            <a:r>
              <a:rPr sz="150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custom</a:t>
            </a:r>
            <a:r>
              <a:rPr sz="1500" spc="-10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data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and</a:t>
            </a:r>
            <a:r>
              <a:rPr sz="1500" spc="-7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augments</a:t>
            </a:r>
            <a:r>
              <a:rPr sz="150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an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DEDEDE"/>
                </a:solidFill>
                <a:latin typeface="Tahoma"/>
                <a:cs typeface="Tahoma"/>
              </a:rPr>
              <a:t>LLM’s</a:t>
            </a:r>
            <a:r>
              <a:rPr sz="150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knowledge-base</a:t>
            </a:r>
            <a:r>
              <a:rPr sz="1500" spc="-9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generate</a:t>
            </a:r>
            <a:r>
              <a:rPr sz="1500" spc="-9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contextual</a:t>
            </a:r>
            <a:r>
              <a:rPr sz="1500" spc="-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responses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6137" y="2759075"/>
            <a:ext cx="79603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573EC"/>
                </a:solidFill>
              </a:rPr>
              <a:t>Retrieval</a:t>
            </a:r>
            <a:r>
              <a:rPr spc="-95" dirty="0">
                <a:solidFill>
                  <a:srgbClr val="2573EC"/>
                </a:solidFill>
              </a:rPr>
              <a:t> </a:t>
            </a:r>
            <a:r>
              <a:rPr dirty="0">
                <a:solidFill>
                  <a:srgbClr val="2573EC"/>
                </a:solidFill>
              </a:rPr>
              <a:t>Augmented</a:t>
            </a:r>
            <a:r>
              <a:rPr spc="-80" dirty="0">
                <a:solidFill>
                  <a:srgbClr val="2573EC"/>
                </a:solidFill>
              </a:rPr>
              <a:t> </a:t>
            </a:r>
            <a:r>
              <a:rPr spc="-20" dirty="0">
                <a:solidFill>
                  <a:srgbClr val="2573EC"/>
                </a:solidFill>
              </a:rPr>
              <a:t>Generation</a:t>
            </a:r>
            <a:r>
              <a:rPr spc="-120" dirty="0">
                <a:solidFill>
                  <a:srgbClr val="2573EC"/>
                </a:solidFill>
              </a:rPr>
              <a:t> </a:t>
            </a:r>
            <a:r>
              <a:rPr dirty="0">
                <a:solidFill>
                  <a:srgbClr val="2573EC"/>
                </a:solidFill>
              </a:rPr>
              <a:t>(RAG)</a:t>
            </a:r>
            <a:r>
              <a:rPr spc="-105" dirty="0">
                <a:solidFill>
                  <a:srgbClr val="2573EC"/>
                </a:solidFill>
              </a:rPr>
              <a:t> </a:t>
            </a:r>
            <a:r>
              <a:rPr spc="-10" dirty="0">
                <a:solidFill>
                  <a:srgbClr val="2573EC"/>
                </a:solidFill>
              </a:rPr>
              <a:t>System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959100"/>
            <a:ext cx="2646045" cy="882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Why</a:t>
            </a:r>
            <a:r>
              <a:rPr sz="3000" spc="-1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Retrieval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3000" spc="-1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975614"/>
            <a:ext cx="125734" cy="1257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9271" y="2788792"/>
            <a:ext cx="665607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50" dirty="0">
                <a:latin typeface="Tahoma"/>
                <a:cs typeface="Tahoma"/>
              </a:rPr>
              <a:t>LangChain</a:t>
            </a:r>
            <a:r>
              <a:rPr sz="2300" spc="-8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helps</a:t>
            </a:r>
            <a:r>
              <a:rPr sz="2300" spc="-10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in</a:t>
            </a:r>
            <a:r>
              <a:rPr sz="2300" spc="-8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building</a:t>
            </a:r>
            <a:r>
              <a:rPr sz="2300" spc="-50" dirty="0">
                <a:latin typeface="Tahoma"/>
                <a:cs typeface="Tahoma"/>
              </a:rPr>
              <a:t> </a:t>
            </a:r>
            <a:r>
              <a:rPr sz="2300" spc="60" dirty="0">
                <a:latin typeface="Tahoma"/>
                <a:cs typeface="Tahoma"/>
              </a:rPr>
              <a:t>both</a:t>
            </a:r>
            <a:r>
              <a:rPr sz="2300" spc="-80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the</a:t>
            </a:r>
            <a:r>
              <a:rPr sz="2300" spc="-85" dirty="0">
                <a:latin typeface="Tahoma"/>
                <a:cs typeface="Tahoma"/>
              </a:rPr>
              <a:t> </a:t>
            </a:r>
            <a:r>
              <a:rPr sz="2300" spc="95" dirty="0">
                <a:solidFill>
                  <a:srgbClr val="2573EC"/>
                </a:solidFill>
                <a:latin typeface="Tahoma"/>
                <a:cs typeface="Tahoma"/>
              </a:rPr>
              <a:t>retrieval</a:t>
            </a:r>
            <a:r>
              <a:rPr sz="2300" spc="-7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latin typeface="Tahoma"/>
                <a:cs typeface="Tahoma"/>
              </a:rPr>
              <a:t>and </a:t>
            </a:r>
            <a:r>
              <a:rPr sz="2300" spc="55" dirty="0">
                <a:latin typeface="Tahoma"/>
                <a:cs typeface="Tahoma"/>
              </a:rPr>
              <a:t>the</a:t>
            </a:r>
            <a:r>
              <a:rPr sz="2300" spc="-75" dirty="0"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3EC"/>
                </a:solidFill>
                <a:latin typeface="Tahoma"/>
                <a:cs typeface="Tahoma"/>
              </a:rPr>
              <a:t>response</a:t>
            </a:r>
            <a:r>
              <a:rPr sz="2300" spc="-7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2573EC"/>
                </a:solidFill>
                <a:latin typeface="Tahoma"/>
                <a:cs typeface="Tahoma"/>
              </a:rPr>
              <a:t>generation</a:t>
            </a:r>
            <a:r>
              <a:rPr sz="2300" spc="-7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2573EC"/>
                </a:solidFill>
                <a:latin typeface="Tahoma"/>
                <a:cs typeface="Tahoma"/>
              </a:rPr>
              <a:t>pipeline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Retrieval</a:t>
            </a:r>
            <a:r>
              <a:rPr spc="-135" dirty="0"/>
              <a:t> </a:t>
            </a:r>
            <a:r>
              <a:rPr dirty="0"/>
              <a:t>with</a:t>
            </a:r>
            <a:r>
              <a:rPr spc="-150" dirty="0"/>
              <a:t> </a:t>
            </a:r>
            <a:r>
              <a:rPr spc="-10" dirty="0"/>
              <a:t>LangChain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8750" y="1038225"/>
            <a:ext cx="10620375" cy="5676900"/>
            <a:chOff x="1428750" y="1038225"/>
            <a:chExt cx="10620375" cy="5676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5174" y="6391274"/>
              <a:ext cx="1123949" cy="3238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50" y="1038225"/>
              <a:ext cx="9667874" cy="5438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959100"/>
            <a:ext cx="2312035" cy="882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Retrieval</a:t>
            </a:r>
            <a:r>
              <a:rPr sz="3000" spc="-1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Roboto"/>
                <a:cs typeface="Roboto"/>
              </a:rPr>
              <a:t>with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051689"/>
            <a:ext cx="125734" cy="125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2817532"/>
            <a:ext cx="80042" cy="800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3709039"/>
            <a:ext cx="125734" cy="1257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4084357"/>
            <a:ext cx="80042" cy="8004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9271" y="1864867"/>
            <a:ext cx="7019925" cy="137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5770">
              <a:lnSpc>
                <a:spcPct val="111400"/>
              </a:lnSpc>
              <a:spcBef>
                <a:spcPts val="100"/>
              </a:spcBef>
            </a:pPr>
            <a:r>
              <a:rPr sz="2300" spc="50" dirty="0">
                <a:latin typeface="Tahoma"/>
                <a:cs typeface="Tahoma"/>
              </a:rPr>
              <a:t>LangChain</a:t>
            </a:r>
            <a:r>
              <a:rPr sz="2300" spc="-175" dirty="0">
                <a:latin typeface="Tahoma"/>
                <a:cs typeface="Tahoma"/>
              </a:rPr>
              <a:t> </a:t>
            </a:r>
            <a:r>
              <a:rPr sz="2300" spc="65" dirty="0">
                <a:latin typeface="Tahoma"/>
                <a:cs typeface="Tahoma"/>
              </a:rPr>
              <a:t>provides</a:t>
            </a:r>
            <a:r>
              <a:rPr sz="2300" spc="-190" dirty="0">
                <a:latin typeface="Tahoma"/>
                <a:cs typeface="Tahoma"/>
              </a:rPr>
              <a:t> </a:t>
            </a:r>
            <a:r>
              <a:rPr sz="2300" spc="70" dirty="0">
                <a:latin typeface="Tahoma"/>
                <a:cs typeface="Tahoma"/>
              </a:rPr>
              <a:t>over</a:t>
            </a:r>
            <a:r>
              <a:rPr sz="2300" spc="-120" dirty="0">
                <a:latin typeface="Tahoma"/>
                <a:cs typeface="Tahoma"/>
              </a:rPr>
              <a:t> </a:t>
            </a:r>
            <a:r>
              <a:rPr sz="2300" spc="114" dirty="0">
                <a:latin typeface="Tahoma"/>
                <a:cs typeface="Tahoma"/>
              </a:rPr>
              <a:t>100</a:t>
            </a:r>
            <a:r>
              <a:rPr sz="2300" spc="-150" dirty="0">
                <a:latin typeface="Tahoma"/>
                <a:cs typeface="Tahoma"/>
              </a:rPr>
              <a:t> </a:t>
            </a:r>
            <a:r>
              <a:rPr sz="2300" spc="65" dirty="0">
                <a:latin typeface="Tahoma"/>
                <a:cs typeface="Tahoma"/>
              </a:rPr>
              <a:t>different</a:t>
            </a:r>
            <a:r>
              <a:rPr sz="2300" spc="-125" dirty="0">
                <a:latin typeface="Tahoma"/>
                <a:cs typeface="Tahoma"/>
              </a:rPr>
              <a:t> </a:t>
            </a:r>
            <a:r>
              <a:rPr sz="2300" spc="-10" dirty="0">
                <a:latin typeface="Tahoma"/>
                <a:cs typeface="Tahoma"/>
              </a:rPr>
              <a:t>document loaders:</a:t>
            </a:r>
            <a:endParaRPr sz="2300">
              <a:latin typeface="Tahoma"/>
              <a:cs typeface="Tahoma"/>
            </a:endParaRPr>
          </a:p>
          <a:p>
            <a:pPr marL="213360" marR="5080">
              <a:lnSpc>
                <a:spcPct val="120700"/>
              </a:lnSpc>
              <a:spcBef>
                <a:spcPts val="280"/>
              </a:spcBef>
            </a:pP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as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well</a:t>
            </a:r>
            <a:r>
              <a:rPr sz="1450" spc="-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as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integrations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with other</a:t>
            </a:r>
            <a:r>
              <a:rPr sz="145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major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DEDEDE"/>
                </a:solidFill>
                <a:latin typeface="Tahoma"/>
                <a:cs typeface="Tahoma"/>
              </a:rPr>
              <a:t>providers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like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55" dirty="0">
                <a:solidFill>
                  <a:srgbClr val="DEDEDE"/>
                </a:solidFill>
                <a:latin typeface="Tahoma"/>
                <a:cs typeface="Tahoma"/>
              </a:rPr>
              <a:t>Unstructured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2573EC"/>
                </a:solidFill>
                <a:latin typeface="Tahoma"/>
                <a:cs typeface="Tahoma"/>
              </a:rPr>
              <a:t>to load</a:t>
            </a:r>
            <a:r>
              <a:rPr sz="1450" spc="5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450" spc="-20" dirty="0">
                <a:solidFill>
                  <a:srgbClr val="2573EC"/>
                </a:solidFill>
                <a:latin typeface="Tahoma"/>
                <a:cs typeface="Tahoma"/>
              </a:rPr>
              <a:t>data </a:t>
            </a:r>
            <a:r>
              <a:rPr sz="1450" spc="55" dirty="0">
                <a:solidFill>
                  <a:srgbClr val="DEDEDE"/>
                </a:solidFill>
                <a:latin typeface="Tahoma"/>
                <a:cs typeface="Tahoma"/>
              </a:rPr>
              <a:t>from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all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types</a:t>
            </a:r>
            <a:r>
              <a:rPr sz="1450" spc="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of</a:t>
            </a:r>
            <a:r>
              <a:rPr sz="1450" spc="5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documents</a:t>
            </a:r>
            <a:r>
              <a:rPr sz="1450" spc="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65" dirty="0">
                <a:solidFill>
                  <a:srgbClr val="DEDEDE"/>
                </a:solidFill>
                <a:latin typeface="Tahoma"/>
                <a:cs typeface="Tahoma"/>
              </a:rPr>
              <a:t>(HTML,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PDF,</a:t>
            </a:r>
            <a:r>
              <a:rPr sz="1450" spc="-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code)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69271" y="3463023"/>
            <a:ext cx="6770370" cy="104521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300" spc="85" dirty="0">
                <a:solidFill>
                  <a:srgbClr val="FFFFFF"/>
                </a:solidFill>
                <a:latin typeface="Tahoma"/>
                <a:cs typeface="Tahoma"/>
              </a:rPr>
              <a:t>Provides</a:t>
            </a:r>
            <a:r>
              <a:rPr sz="23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several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transformation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algorithms:</a:t>
            </a:r>
            <a:endParaRPr sz="2300">
              <a:latin typeface="Tahoma"/>
              <a:cs typeface="Tahoma"/>
            </a:endParaRPr>
          </a:p>
          <a:p>
            <a:pPr marL="213360" marR="5080">
              <a:lnSpc>
                <a:spcPct val="120700"/>
              </a:lnSpc>
              <a:spcBef>
                <a:spcPts val="204"/>
              </a:spcBef>
            </a:pPr>
            <a:r>
              <a:rPr sz="1450" dirty="0">
                <a:solidFill>
                  <a:srgbClr val="2573EC"/>
                </a:solidFill>
                <a:latin typeface="Tahoma"/>
                <a:cs typeface="Tahoma"/>
              </a:rPr>
              <a:t>to</a:t>
            </a:r>
            <a:r>
              <a:rPr sz="1450" spc="7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2573EC"/>
                </a:solidFill>
                <a:latin typeface="Tahoma"/>
                <a:cs typeface="Tahoma"/>
              </a:rPr>
              <a:t>split,</a:t>
            </a:r>
            <a:r>
              <a:rPr sz="1450" spc="4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2573EC"/>
                </a:solidFill>
                <a:latin typeface="Tahoma"/>
                <a:cs typeface="Tahoma"/>
              </a:rPr>
              <a:t>chunk</a:t>
            </a:r>
            <a:r>
              <a:rPr sz="1450" spc="3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2573EC"/>
                </a:solidFill>
                <a:latin typeface="Tahoma"/>
                <a:cs typeface="Tahoma"/>
              </a:rPr>
              <a:t>and</a:t>
            </a:r>
            <a:r>
              <a:rPr sz="1450" spc="65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2573EC"/>
                </a:solidFill>
                <a:latin typeface="Tahoma"/>
                <a:cs typeface="Tahoma"/>
              </a:rPr>
              <a:t>transform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larger</a:t>
            </a:r>
            <a:r>
              <a:rPr sz="1450" spc="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documents</a:t>
            </a:r>
            <a:r>
              <a:rPr sz="1450" spc="1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into</a:t>
            </a:r>
            <a:r>
              <a:rPr sz="1450" spc="7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more</a:t>
            </a:r>
            <a:r>
              <a:rPr sz="145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manageable</a:t>
            </a:r>
            <a:r>
              <a:rPr sz="145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chunks </a:t>
            </a:r>
            <a:r>
              <a:rPr sz="1450" spc="65" dirty="0">
                <a:solidFill>
                  <a:srgbClr val="DEDEDE"/>
                </a:solidFill>
                <a:latin typeface="Tahoma"/>
                <a:cs typeface="Tahoma"/>
              </a:rPr>
              <a:t>for</a:t>
            </a:r>
            <a:r>
              <a:rPr sz="1450" spc="-8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35" dirty="0">
                <a:solidFill>
                  <a:srgbClr val="DEDEDE"/>
                </a:solidFill>
                <a:latin typeface="Tahoma"/>
                <a:cs typeface="Tahoma"/>
              </a:rPr>
              <a:t>retrieval</a:t>
            </a:r>
            <a:endParaRPr sz="14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Retrieval</a:t>
            </a:r>
            <a:r>
              <a:rPr spc="-135" dirty="0"/>
              <a:t> </a:t>
            </a:r>
            <a:r>
              <a:rPr dirty="0"/>
              <a:t>with</a:t>
            </a:r>
            <a:r>
              <a:rPr spc="-150" dirty="0"/>
              <a:t> </a:t>
            </a:r>
            <a:r>
              <a:rPr spc="-10" dirty="0"/>
              <a:t>LangChain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1450" y="4361356"/>
            <a:ext cx="3924299" cy="10880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91450" y="2068699"/>
            <a:ext cx="3924299" cy="10918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042289"/>
            <a:ext cx="125734" cy="1257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825" y="3808132"/>
            <a:ext cx="80042" cy="800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825" y="4398682"/>
            <a:ext cx="80042" cy="800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3571" y="2855467"/>
            <a:ext cx="6435725" cy="169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39850">
              <a:lnSpc>
                <a:spcPct val="111400"/>
              </a:lnSpc>
              <a:spcBef>
                <a:spcPts val="100"/>
              </a:spcBef>
            </a:pPr>
            <a:r>
              <a:rPr sz="2300" spc="95" dirty="0">
                <a:solidFill>
                  <a:srgbClr val="FFFFFF"/>
                </a:solidFill>
                <a:latin typeface="Tahoma"/>
                <a:cs typeface="Tahoma"/>
              </a:rPr>
              <a:t>Offers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integrations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than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25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embedding</a:t>
            </a:r>
            <a:r>
              <a:rPr sz="23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model </a:t>
            </a:r>
            <a:r>
              <a:rPr sz="2300" spc="40" dirty="0">
                <a:solidFill>
                  <a:srgbClr val="FFFFFF"/>
                </a:solidFill>
                <a:latin typeface="Tahoma"/>
                <a:cs typeface="Tahoma"/>
              </a:rPr>
              <a:t>providers:</a:t>
            </a:r>
            <a:endParaRPr sz="2300">
              <a:latin typeface="Tahoma"/>
              <a:cs typeface="Tahoma"/>
            </a:endParaRPr>
          </a:p>
          <a:p>
            <a:pPr marL="213360" marR="5080">
              <a:lnSpc>
                <a:spcPct val="120700"/>
              </a:lnSpc>
              <a:spcBef>
                <a:spcPts val="280"/>
              </a:spcBef>
            </a:pP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ranging</a:t>
            </a:r>
            <a:r>
              <a:rPr sz="145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55" dirty="0">
                <a:solidFill>
                  <a:srgbClr val="DEDEDE"/>
                </a:solidFill>
                <a:latin typeface="Tahoma"/>
                <a:cs typeface="Tahoma"/>
              </a:rPr>
              <a:t>from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open-source</a:t>
            </a:r>
            <a:r>
              <a:rPr sz="1450" spc="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solutions</a:t>
            </a:r>
            <a:r>
              <a:rPr sz="1450" spc="9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like</a:t>
            </a:r>
            <a:r>
              <a:rPr sz="1450" spc="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HuggingFace</a:t>
            </a:r>
            <a:r>
              <a:rPr sz="1450" spc="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450" spc="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55" dirty="0">
                <a:solidFill>
                  <a:srgbClr val="DEDEDE"/>
                </a:solidFill>
                <a:latin typeface="Tahoma"/>
                <a:cs typeface="Tahoma"/>
              </a:rPr>
              <a:t>proprietary</a:t>
            </a:r>
            <a:r>
              <a:rPr sz="145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ahoma"/>
                <a:cs typeface="Tahoma"/>
              </a:rPr>
              <a:t>ones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like</a:t>
            </a:r>
            <a:r>
              <a:rPr sz="145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55" dirty="0">
                <a:solidFill>
                  <a:srgbClr val="DEDEDE"/>
                </a:solidFill>
                <a:latin typeface="Tahoma"/>
                <a:cs typeface="Tahoma"/>
              </a:rPr>
              <a:t>OpenAI</a:t>
            </a:r>
            <a:endParaRPr sz="1450">
              <a:latin typeface="Tahoma"/>
              <a:cs typeface="Tahoma"/>
            </a:endParaRPr>
          </a:p>
          <a:p>
            <a:pPr marL="213360">
              <a:lnSpc>
                <a:spcPct val="100000"/>
              </a:lnSpc>
              <a:spcBef>
                <a:spcPts val="810"/>
              </a:spcBef>
            </a:pP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enabling</a:t>
            </a:r>
            <a:r>
              <a:rPr sz="145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the</a:t>
            </a:r>
            <a:r>
              <a:rPr sz="1450" spc="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embedding</a:t>
            </a:r>
            <a:r>
              <a:rPr sz="145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of</a:t>
            </a:r>
            <a:r>
              <a:rPr sz="1450" spc="1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document</a:t>
            </a:r>
            <a:r>
              <a:rPr sz="1450" spc="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chunks</a:t>
            </a:r>
            <a:r>
              <a:rPr sz="1450" spc="1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into</a:t>
            </a:r>
            <a:r>
              <a:rPr sz="1450" spc="10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vector</a:t>
            </a:r>
            <a:r>
              <a:rPr sz="1450" spc="10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embeddings.</a:t>
            </a:r>
            <a:endParaRPr sz="145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959100"/>
            <a:ext cx="2312035" cy="882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Retrieval</a:t>
            </a:r>
            <a:r>
              <a:rPr sz="3000" spc="-1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Roboto"/>
                <a:cs typeface="Roboto"/>
              </a:rPr>
              <a:t>with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318389"/>
            <a:ext cx="125734" cy="125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2693707"/>
            <a:ext cx="80042" cy="800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3318514"/>
            <a:ext cx="125734" cy="1257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4084357"/>
            <a:ext cx="80042" cy="8004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9271" y="2047932"/>
            <a:ext cx="6823709" cy="80264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300" dirty="0">
                <a:latin typeface="Tahoma"/>
                <a:cs typeface="Tahoma"/>
              </a:rPr>
              <a:t>Integrates</a:t>
            </a:r>
            <a:r>
              <a:rPr sz="2300" spc="-95" dirty="0">
                <a:latin typeface="Tahoma"/>
                <a:cs typeface="Tahoma"/>
              </a:rPr>
              <a:t> </a:t>
            </a:r>
            <a:r>
              <a:rPr sz="2300" spc="95" dirty="0">
                <a:latin typeface="Tahoma"/>
                <a:cs typeface="Tahoma"/>
              </a:rPr>
              <a:t>with</a:t>
            </a:r>
            <a:r>
              <a:rPr sz="2300" spc="-70" dirty="0">
                <a:latin typeface="Tahoma"/>
                <a:cs typeface="Tahoma"/>
              </a:rPr>
              <a:t> </a:t>
            </a:r>
            <a:r>
              <a:rPr sz="2300" spc="70" dirty="0">
                <a:latin typeface="Tahoma"/>
                <a:cs typeface="Tahoma"/>
              </a:rPr>
              <a:t>over</a:t>
            </a:r>
            <a:r>
              <a:rPr sz="2300" spc="-5" dirty="0">
                <a:latin typeface="Tahoma"/>
                <a:cs typeface="Tahoma"/>
              </a:rPr>
              <a:t> </a:t>
            </a:r>
            <a:r>
              <a:rPr sz="2300" spc="105" dirty="0">
                <a:latin typeface="Tahoma"/>
                <a:cs typeface="Tahoma"/>
              </a:rPr>
              <a:t>50</a:t>
            </a:r>
            <a:r>
              <a:rPr sz="2300" spc="-45" dirty="0">
                <a:latin typeface="Tahoma"/>
                <a:cs typeface="Tahoma"/>
              </a:rPr>
              <a:t> </a:t>
            </a:r>
            <a:r>
              <a:rPr sz="2300" spc="75" dirty="0">
                <a:latin typeface="Tahoma"/>
                <a:cs typeface="Tahoma"/>
              </a:rPr>
              <a:t>vector</a:t>
            </a:r>
            <a:r>
              <a:rPr sz="2300" spc="-1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database</a:t>
            </a:r>
            <a:r>
              <a:rPr sz="2300" spc="-70" dirty="0">
                <a:latin typeface="Tahoma"/>
                <a:cs typeface="Tahoma"/>
              </a:rPr>
              <a:t> </a:t>
            </a:r>
            <a:r>
              <a:rPr sz="2300" spc="40" dirty="0">
                <a:latin typeface="Tahoma"/>
                <a:cs typeface="Tahoma"/>
              </a:rPr>
              <a:t>providers:</a:t>
            </a:r>
            <a:endParaRPr sz="2300">
              <a:latin typeface="Tahoma"/>
              <a:cs typeface="Tahoma"/>
            </a:endParaRPr>
          </a:p>
          <a:p>
            <a:pPr marL="213360">
              <a:lnSpc>
                <a:spcPct val="100000"/>
              </a:lnSpc>
              <a:spcBef>
                <a:spcPts val="640"/>
              </a:spcBef>
            </a:pP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45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DEDEDE"/>
                </a:solidFill>
                <a:latin typeface="Tahoma"/>
                <a:cs typeface="Tahoma"/>
              </a:rPr>
              <a:t>store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 document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chunks</a:t>
            </a:r>
            <a:r>
              <a:rPr sz="1450" spc="7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and</a:t>
            </a:r>
            <a:r>
              <a:rPr sz="145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embeddings.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69271" y="3141218"/>
            <a:ext cx="6010275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Supports</a:t>
            </a:r>
            <a:r>
              <a:rPr sz="23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many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Tahoma"/>
                <a:cs typeface="Tahoma"/>
              </a:rPr>
              <a:t>retrieval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search algorithms:</a:t>
            </a:r>
            <a:endParaRPr sz="2300">
              <a:latin typeface="Tahoma"/>
              <a:cs typeface="Tahoma"/>
            </a:endParaRPr>
          </a:p>
          <a:p>
            <a:pPr marL="213360">
              <a:lnSpc>
                <a:spcPct val="100000"/>
              </a:lnSpc>
              <a:spcBef>
                <a:spcPts val="565"/>
              </a:spcBef>
            </a:pP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450" spc="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45" dirty="0">
                <a:solidFill>
                  <a:srgbClr val="DEDEDE"/>
                </a:solidFill>
                <a:latin typeface="Tahoma"/>
                <a:cs typeface="Tahoma"/>
              </a:rPr>
              <a:t>retrieve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relevant</a:t>
            </a:r>
            <a:r>
              <a:rPr sz="1450" spc="-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document</a:t>
            </a:r>
            <a:r>
              <a:rPr sz="145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chunks</a:t>
            </a:r>
            <a:r>
              <a:rPr sz="1450" spc="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based</a:t>
            </a:r>
            <a:r>
              <a:rPr sz="1450" spc="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on</a:t>
            </a:r>
            <a:r>
              <a:rPr sz="1450" spc="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user</a:t>
            </a:r>
            <a:r>
              <a:rPr sz="1450" spc="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queries</a:t>
            </a:r>
            <a:endParaRPr sz="14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Tools</a:t>
            </a:r>
            <a:r>
              <a:rPr spc="-110" dirty="0"/>
              <a:t> </a:t>
            </a:r>
            <a:r>
              <a:rPr dirty="0"/>
              <a:t>and</a:t>
            </a:r>
            <a:r>
              <a:rPr spc="-105" dirty="0"/>
              <a:t> </a:t>
            </a:r>
            <a:r>
              <a:rPr dirty="0"/>
              <a:t>Agents</a:t>
            </a:r>
            <a:r>
              <a:rPr spc="-110" dirty="0"/>
              <a:t> </a:t>
            </a:r>
            <a:r>
              <a:rPr dirty="0"/>
              <a:t>with</a:t>
            </a:r>
            <a:r>
              <a:rPr spc="-135" dirty="0"/>
              <a:t> </a:t>
            </a:r>
            <a:r>
              <a:rPr spc="-10" dirty="0"/>
              <a:t>LangChain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85189" y="2433637"/>
            <a:ext cx="1637664" cy="995680"/>
            <a:chOff x="4185189" y="2433637"/>
            <a:chExt cx="1637664" cy="995680"/>
          </a:xfrm>
        </p:grpSpPr>
        <p:sp>
          <p:nvSpPr>
            <p:cNvPr id="4" name="object 4"/>
            <p:cNvSpPr/>
            <p:nvPr/>
          </p:nvSpPr>
          <p:spPr>
            <a:xfrm>
              <a:off x="4194714" y="2525934"/>
              <a:ext cx="694055" cy="894080"/>
            </a:xfrm>
            <a:custGeom>
              <a:avLst/>
              <a:gdLst/>
              <a:ahLst/>
              <a:cxnLst/>
              <a:rect l="l" t="t" r="r" b="b"/>
              <a:pathLst>
                <a:path w="694054" h="894079">
                  <a:moveTo>
                    <a:pt x="0" y="893540"/>
                  </a:moveTo>
                  <a:lnTo>
                    <a:pt x="693991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1556" y="2441162"/>
              <a:ext cx="115157" cy="1234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52999" y="2443162"/>
              <a:ext cx="796925" cy="898525"/>
            </a:xfrm>
            <a:custGeom>
              <a:avLst/>
              <a:gdLst/>
              <a:ahLst/>
              <a:cxnLst/>
              <a:rect l="l" t="t" r="r" b="b"/>
              <a:pathLst>
                <a:path w="796925" h="898525">
                  <a:moveTo>
                    <a:pt x="0" y="0"/>
                  </a:moveTo>
                  <a:lnTo>
                    <a:pt x="796575" y="897921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4426" y="3299935"/>
              <a:ext cx="117824" cy="12191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086599" y="4062412"/>
            <a:ext cx="114300" cy="542925"/>
            <a:chOff x="7086599" y="4062412"/>
            <a:chExt cx="114300" cy="542925"/>
          </a:xfrm>
        </p:grpSpPr>
        <p:sp>
          <p:nvSpPr>
            <p:cNvPr id="9" name="object 9"/>
            <p:cNvSpPr/>
            <p:nvPr/>
          </p:nvSpPr>
          <p:spPr>
            <a:xfrm>
              <a:off x="7143749" y="4062412"/>
              <a:ext cx="0" cy="438150"/>
            </a:xfrm>
            <a:custGeom>
              <a:avLst/>
              <a:gdLst/>
              <a:ahLst/>
              <a:cxnLst/>
              <a:rect l="l" t="t" r="r" b="b"/>
              <a:pathLst>
                <a:path h="438150">
                  <a:moveTo>
                    <a:pt x="0" y="0"/>
                  </a:moveTo>
                  <a:lnTo>
                    <a:pt x="0" y="438149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599" y="4491037"/>
              <a:ext cx="114299" cy="11429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186736" y="3322891"/>
            <a:ext cx="1076325" cy="1821180"/>
            <a:chOff x="8186736" y="3322891"/>
            <a:chExt cx="1076325" cy="1821180"/>
          </a:xfrm>
        </p:grpSpPr>
        <p:sp>
          <p:nvSpPr>
            <p:cNvPr id="12" name="object 12"/>
            <p:cNvSpPr/>
            <p:nvPr/>
          </p:nvSpPr>
          <p:spPr>
            <a:xfrm>
              <a:off x="8196261" y="3414617"/>
              <a:ext cx="1009015" cy="1719580"/>
            </a:xfrm>
            <a:custGeom>
              <a:avLst/>
              <a:gdLst/>
              <a:ahLst/>
              <a:cxnLst/>
              <a:rect l="l" t="t" r="r" b="b"/>
              <a:pathLst>
                <a:path w="1009015" h="1719579">
                  <a:moveTo>
                    <a:pt x="0" y="1719357"/>
                  </a:moveTo>
                  <a:lnTo>
                    <a:pt x="1008983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4667" y="3322891"/>
              <a:ext cx="108299" cy="12534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66774" y="1619249"/>
            <a:ext cx="1236345" cy="1802764"/>
            <a:chOff x="866774" y="1619249"/>
            <a:chExt cx="1236345" cy="1802764"/>
          </a:xfrm>
        </p:grpSpPr>
        <p:sp>
          <p:nvSpPr>
            <p:cNvPr id="15" name="object 15"/>
            <p:cNvSpPr/>
            <p:nvPr/>
          </p:nvSpPr>
          <p:spPr>
            <a:xfrm>
              <a:off x="1238249" y="2365438"/>
              <a:ext cx="795020" cy="973455"/>
            </a:xfrm>
            <a:custGeom>
              <a:avLst/>
              <a:gdLst/>
              <a:ahLst/>
              <a:cxnLst/>
              <a:rect l="l" t="t" r="r" b="b"/>
              <a:pathLst>
                <a:path w="795019" h="973454">
                  <a:moveTo>
                    <a:pt x="0" y="0"/>
                  </a:moveTo>
                  <a:lnTo>
                    <a:pt x="794670" y="972883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533" y="3298697"/>
              <a:ext cx="116109" cy="1229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6774" y="1619249"/>
              <a:ext cx="742950" cy="742950"/>
            </a:xfrm>
            <a:custGeom>
              <a:avLst/>
              <a:gdLst/>
              <a:ahLst/>
              <a:cxnLst/>
              <a:rect l="l" t="t" r="r" b="b"/>
              <a:pathLst>
                <a:path w="742950" h="742950">
                  <a:moveTo>
                    <a:pt x="371474" y="742949"/>
                  </a:moveTo>
                  <a:lnTo>
                    <a:pt x="325999" y="740156"/>
                  </a:lnTo>
                  <a:lnTo>
                    <a:pt x="281213" y="731817"/>
                  </a:lnTo>
                  <a:lnTo>
                    <a:pt x="237785" y="718059"/>
                  </a:lnTo>
                  <a:lnTo>
                    <a:pt x="196362" y="699086"/>
                  </a:lnTo>
                  <a:lnTo>
                    <a:pt x="157574" y="675185"/>
                  </a:lnTo>
                  <a:lnTo>
                    <a:pt x="122007" y="646719"/>
                  </a:lnTo>
                  <a:lnTo>
                    <a:pt x="90192" y="614114"/>
                  </a:lnTo>
                  <a:lnTo>
                    <a:pt x="62604" y="577855"/>
                  </a:lnTo>
                  <a:lnTo>
                    <a:pt x="39663" y="538491"/>
                  </a:lnTo>
                  <a:lnTo>
                    <a:pt x="21714" y="496621"/>
                  </a:lnTo>
                  <a:lnTo>
                    <a:pt x="9026" y="452868"/>
                  </a:lnTo>
                  <a:lnTo>
                    <a:pt x="1788" y="407885"/>
                  </a:lnTo>
                  <a:lnTo>
                    <a:pt x="0" y="371474"/>
                  </a:lnTo>
                  <a:lnTo>
                    <a:pt x="111" y="362355"/>
                  </a:lnTo>
                  <a:lnTo>
                    <a:pt x="4020" y="316968"/>
                  </a:lnTo>
                  <a:lnTo>
                    <a:pt x="13455" y="272400"/>
                  </a:lnTo>
                  <a:lnTo>
                    <a:pt x="28276" y="229317"/>
                  </a:lnTo>
                  <a:lnTo>
                    <a:pt x="48260" y="188373"/>
                  </a:lnTo>
                  <a:lnTo>
                    <a:pt x="73103" y="150187"/>
                  </a:lnTo>
                  <a:lnTo>
                    <a:pt x="102433" y="115329"/>
                  </a:lnTo>
                  <a:lnTo>
                    <a:pt x="135813" y="84321"/>
                  </a:lnTo>
                  <a:lnTo>
                    <a:pt x="172738" y="57631"/>
                  </a:lnTo>
                  <a:lnTo>
                    <a:pt x="212648" y="35665"/>
                  </a:lnTo>
                  <a:lnTo>
                    <a:pt x="254947" y="18749"/>
                  </a:lnTo>
                  <a:lnTo>
                    <a:pt x="299003" y="7137"/>
                  </a:lnTo>
                  <a:lnTo>
                    <a:pt x="344150" y="1006"/>
                  </a:lnTo>
                  <a:lnTo>
                    <a:pt x="371474" y="0"/>
                  </a:lnTo>
                  <a:lnTo>
                    <a:pt x="380594" y="111"/>
                  </a:lnTo>
                  <a:lnTo>
                    <a:pt x="425981" y="4020"/>
                  </a:lnTo>
                  <a:lnTo>
                    <a:pt x="470549" y="13455"/>
                  </a:lnTo>
                  <a:lnTo>
                    <a:pt x="513632" y="28276"/>
                  </a:lnTo>
                  <a:lnTo>
                    <a:pt x="554576" y="48260"/>
                  </a:lnTo>
                  <a:lnTo>
                    <a:pt x="592762" y="73103"/>
                  </a:lnTo>
                  <a:lnTo>
                    <a:pt x="627620" y="102433"/>
                  </a:lnTo>
                  <a:lnTo>
                    <a:pt x="658628" y="135813"/>
                  </a:lnTo>
                  <a:lnTo>
                    <a:pt x="685318" y="172739"/>
                  </a:lnTo>
                  <a:lnTo>
                    <a:pt x="707284" y="212648"/>
                  </a:lnTo>
                  <a:lnTo>
                    <a:pt x="724199" y="254947"/>
                  </a:lnTo>
                  <a:lnTo>
                    <a:pt x="735811" y="299003"/>
                  </a:lnTo>
                  <a:lnTo>
                    <a:pt x="741943" y="344150"/>
                  </a:lnTo>
                  <a:lnTo>
                    <a:pt x="742949" y="371474"/>
                  </a:lnTo>
                  <a:lnTo>
                    <a:pt x="742838" y="380594"/>
                  </a:lnTo>
                  <a:lnTo>
                    <a:pt x="738929" y="425981"/>
                  </a:lnTo>
                  <a:lnTo>
                    <a:pt x="729494" y="470549"/>
                  </a:lnTo>
                  <a:lnTo>
                    <a:pt x="714672" y="513631"/>
                  </a:lnTo>
                  <a:lnTo>
                    <a:pt x="694689" y="554576"/>
                  </a:lnTo>
                  <a:lnTo>
                    <a:pt x="669846" y="592762"/>
                  </a:lnTo>
                  <a:lnTo>
                    <a:pt x="640516" y="627620"/>
                  </a:lnTo>
                  <a:lnTo>
                    <a:pt x="607136" y="658628"/>
                  </a:lnTo>
                  <a:lnTo>
                    <a:pt x="570210" y="685318"/>
                  </a:lnTo>
                  <a:lnTo>
                    <a:pt x="530300" y="707284"/>
                  </a:lnTo>
                  <a:lnTo>
                    <a:pt x="488002" y="724200"/>
                  </a:lnTo>
                  <a:lnTo>
                    <a:pt x="443945" y="735812"/>
                  </a:lnTo>
                  <a:lnTo>
                    <a:pt x="398799" y="741943"/>
                  </a:lnTo>
                  <a:lnTo>
                    <a:pt x="371474" y="74294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1909" y="1799183"/>
              <a:ext cx="309880" cy="384175"/>
            </a:xfrm>
            <a:custGeom>
              <a:avLst/>
              <a:gdLst/>
              <a:ahLst/>
              <a:cxnLst/>
              <a:rect l="l" t="t" r="r" b="b"/>
              <a:pathLst>
                <a:path w="309880" h="384175">
                  <a:moveTo>
                    <a:pt x="154815" y="384110"/>
                  </a:moveTo>
                  <a:lnTo>
                    <a:pt x="85840" y="375853"/>
                  </a:lnTo>
                  <a:lnTo>
                    <a:pt x="21533" y="351732"/>
                  </a:lnTo>
                  <a:lnTo>
                    <a:pt x="0" y="321510"/>
                  </a:lnTo>
                  <a:lnTo>
                    <a:pt x="260" y="311974"/>
                  </a:lnTo>
                  <a:lnTo>
                    <a:pt x="14339" y="268191"/>
                  </a:lnTo>
                  <a:lnTo>
                    <a:pt x="38265" y="233846"/>
                  </a:lnTo>
                  <a:lnTo>
                    <a:pt x="70327" y="207142"/>
                  </a:lnTo>
                  <a:lnTo>
                    <a:pt x="108723" y="189631"/>
                  </a:lnTo>
                  <a:lnTo>
                    <a:pt x="86800" y="175239"/>
                  </a:lnTo>
                  <a:lnTo>
                    <a:pt x="69349" y="155849"/>
                  </a:lnTo>
                  <a:lnTo>
                    <a:pt x="57420" y="132496"/>
                  </a:lnTo>
                  <a:lnTo>
                    <a:pt x="52062" y="106215"/>
                  </a:lnTo>
                  <a:lnTo>
                    <a:pt x="58096" y="65247"/>
                  </a:lnTo>
                  <a:lnTo>
                    <a:pt x="79266" y="31443"/>
                  </a:lnTo>
                  <a:lnTo>
                    <a:pt x="112013" y="8472"/>
                  </a:lnTo>
                  <a:lnTo>
                    <a:pt x="152776" y="0"/>
                  </a:lnTo>
                  <a:lnTo>
                    <a:pt x="225943" y="0"/>
                  </a:lnTo>
                  <a:lnTo>
                    <a:pt x="236736" y="2160"/>
                  </a:lnTo>
                  <a:lnTo>
                    <a:pt x="245558" y="8054"/>
                  </a:lnTo>
                  <a:lnTo>
                    <a:pt x="251510" y="16804"/>
                  </a:lnTo>
                  <a:lnTo>
                    <a:pt x="251634" y="17412"/>
                  </a:lnTo>
                  <a:lnTo>
                    <a:pt x="152776" y="17412"/>
                  </a:lnTo>
                  <a:lnTo>
                    <a:pt x="119029" y="24412"/>
                  </a:lnTo>
                  <a:lnTo>
                    <a:pt x="91937" y="43388"/>
                  </a:lnTo>
                  <a:lnTo>
                    <a:pt x="74431" y="71303"/>
                  </a:lnTo>
                  <a:lnTo>
                    <a:pt x="69441" y="105124"/>
                  </a:lnTo>
                  <a:lnTo>
                    <a:pt x="76869" y="134089"/>
                  </a:lnTo>
                  <a:lnTo>
                    <a:pt x="93817" y="158041"/>
                  </a:lnTo>
                  <a:lnTo>
                    <a:pt x="118074" y="174787"/>
                  </a:lnTo>
                  <a:lnTo>
                    <a:pt x="147428" y="182131"/>
                  </a:lnTo>
                  <a:lnTo>
                    <a:pt x="208345" y="182131"/>
                  </a:lnTo>
                  <a:lnTo>
                    <a:pt x="198453" y="188908"/>
                  </a:lnTo>
                  <a:lnTo>
                    <a:pt x="217072" y="195508"/>
                  </a:lnTo>
                  <a:lnTo>
                    <a:pt x="226490" y="200248"/>
                  </a:lnTo>
                  <a:lnTo>
                    <a:pt x="154815" y="200248"/>
                  </a:lnTo>
                  <a:lnTo>
                    <a:pt x="106706" y="208642"/>
                  </a:lnTo>
                  <a:lnTo>
                    <a:pt x="65601" y="231943"/>
                  </a:lnTo>
                  <a:lnTo>
                    <a:pt x="34759" y="267328"/>
                  </a:lnTo>
                  <a:lnTo>
                    <a:pt x="17543" y="311705"/>
                  </a:lnTo>
                  <a:lnTo>
                    <a:pt x="17263" y="319047"/>
                  </a:lnTo>
                  <a:lnTo>
                    <a:pt x="17260" y="319181"/>
                  </a:lnTo>
                  <a:lnTo>
                    <a:pt x="59073" y="349413"/>
                  </a:lnTo>
                  <a:lnTo>
                    <a:pt x="121985" y="364739"/>
                  </a:lnTo>
                  <a:lnTo>
                    <a:pt x="154815" y="366698"/>
                  </a:lnTo>
                  <a:lnTo>
                    <a:pt x="253606" y="366698"/>
                  </a:lnTo>
                  <a:lnTo>
                    <a:pt x="223861" y="375853"/>
                  </a:lnTo>
                  <a:lnTo>
                    <a:pt x="189780" y="382026"/>
                  </a:lnTo>
                  <a:lnTo>
                    <a:pt x="154815" y="384110"/>
                  </a:lnTo>
                  <a:close/>
                </a:path>
                <a:path w="309880" h="384175">
                  <a:moveTo>
                    <a:pt x="208345" y="182131"/>
                  </a:moveTo>
                  <a:lnTo>
                    <a:pt x="147428" y="182131"/>
                  </a:lnTo>
                  <a:lnTo>
                    <a:pt x="181709" y="177203"/>
                  </a:lnTo>
                  <a:lnTo>
                    <a:pt x="209985" y="159909"/>
                  </a:lnTo>
                  <a:lnTo>
                    <a:pt x="229196" y="133156"/>
                  </a:lnTo>
                  <a:lnTo>
                    <a:pt x="236280" y="99852"/>
                  </a:lnTo>
                  <a:lnTo>
                    <a:pt x="236280" y="21963"/>
                  </a:lnTo>
                  <a:lnTo>
                    <a:pt x="231677" y="17412"/>
                  </a:lnTo>
                  <a:lnTo>
                    <a:pt x="251634" y="17412"/>
                  </a:lnTo>
                  <a:lnTo>
                    <a:pt x="253693" y="27530"/>
                  </a:lnTo>
                  <a:lnTo>
                    <a:pt x="253693" y="99852"/>
                  </a:lnTo>
                  <a:lnTo>
                    <a:pt x="249674" y="127825"/>
                  </a:lnTo>
                  <a:lnTo>
                    <a:pt x="248734" y="129959"/>
                  </a:lnTo>
                  <a:lnTo>
                    <a:pt x="238337" y="152848"/>
                  </a:lnTo>
                  <a:lnTo>
                    <a:pt x="220881" y="173542"/>
                  </a:lnTo>
                  <a:lnTo>
                    <a:pt x="208345" y="182131"/>
                  </a:lnTo>
                  <a:close/>
                </a:path>
                <a:path w="309880" h="384175">
                  <a:moveTo>
                    <a:pt x="152735" y="149143"/>
                  </a:moveTo>
                  <a:lnTo>
                    <a:pt x="138472" y="149143"/>
                  </a:lnTo>
                  <a:lnTo>
                    <a:pt x="134574" y="145245"/>
                  </a:lnTo>
                  <a:lnTo>
                    <a:pt x="134574" y="135628"/>
                  </a:lnTo>
                  <a:lnTo>
                    <a:pt x="138472" y="131730"/>
                  </a:lnTo>
                  <a:lnTo>
                    <a:pt x="154996" y="131730"/>
                  </a:lnTo>
                  <a:lnTo>
                    <a:pt x="156788" y="129959"/>
                  </a:lnTo>
                  <a:lnTo>
                    <a:pt x="156788" y="82256"/>
                  </a:lnTo>
                  <a:lnTo>
                    <a:pt x="160686" y="78358"/>
                  </a:lnTo>
                  <a:lnTo>
                    <a:pt x="170303" y="78358"/>
                  </a:lnTo>
                  <a:lnTo>
                    <a:pt x="174201" y="82256"/>
                  </a:lnTo>
                  <a:lnTo>
                    <a:pt x="174201" y="127825"/>
                  </a:lnTo>
                  <a:lnTo>
                    <a:pt x="172613" y="135628"/>
                  </a:lnTo>
                  <a:lnTo>
                    <a:pt x="172511" y="136133"/>
                  </a:lnTo>
                  <a:lnTo>
                    <a:pt x="167905" y="142908"/>
                  </a:lnTo>
                  <a:lnTo>
                    <a:pt x="161081" y="147471"/>
                  </a:lnTo>
                  <a:lnTo>
                    <a:pt x="152735" y="149143"/>
                  </a:lnTo>
                  <a:close/>
                </a:path>
                <a:path w="309880" h="384175">
                  <a:moveTo>
                    <a:pt x="253606" y="366698"/>
                  </a:moveTo>
                  <a:lnTo>
                    <a:pt x="154815" y="366698"/>
                  </a:lnTo>
                  <a:lnTo>
                    <a:pt x="187691" y="364739"/>
                  </a:lnTo>
                  <a:lnTo>
                    <a:pt x="219724" y="358939"/>
                  </a:lnTo>
                  <a:lnTo>
                    <a:pt x="280104" y="336276"/>
                  </a:lnTo>
                  <a:lnTo>
                    <a:pt x="292293" y="319047"/>
                  </a:lnTo>
                  <a:lnTo>
                    <a:pt x="292085" y="311974"/>
                  </a:lnTo>
                  <a:lnTo>
                    <a:pt x="292077" y="311705"/>
                  </a:lnTo>
                  <a:lnTo>
                    <a:pt x="278258" y="273401"/>
                  </a:lnTo>
                  <a:lnTo>
                    <a:pt x="253755" y="240793"/>
                  </a:lnTo>
                  <a:lnTo>
                    <a:pt x="208612" y="210842"/>
                  </a:lnTo>
                  <a:lnTo>
                    <a:pt x="154815" y="200248"/>
                  </a:lnTo>
                  <a:lnTo>
                    <a:pt x="226490" y="200248"/>
                  </a:lnTo>
                  <a:lnTo>
                    <a:pt x="265996" y="228409"/>
                  </a:lnTo>
                  <a:lnTo>
                    <a:pt x="293583" y="265133"/>
                  </a:lnTo>
                  <a:lnTo>
                    <a:pt x="309157" y="308321"/>
                  </a:lnTo>
                  <a:lnTo>
                    <a:pt x="309504" y="321510"/>
                  </a:lnTo>
                  <a:lnTo>
                    <a:pt x="305864" y="333524"/>
                  </a:lnTo>
                  <a:lnTo>
                    <a:pt x="298549" y="343963"/>
                  </a:lnTo>
                  <a:lnTo>
                    <a:pt x="288122" y="351732"/>
                  </a:lnTo>
                  <a:lnTo>
                    <a:pt x="256749" y="365714"/>
                  </a:lnTo>
                  <a:lnTo>
                    <a:pt x="253606" y="366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17204" y="2988436"/>
            <a:ext cx="1654810" cy="796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2540" algn="ctr">
              <a:lnSpc>
                <a:spcPct val="112500"/>
              </a:lnSpc>
              <a:spcBef>
                <a:spcPts val="95"/>
              </a:spcBef>
            </a:pP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How</a:t>
            </a:r>
            <a:r>
              <a:rPr sz="15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many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countries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 there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world?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5999" y="4610100"/>
            <a:ext cx="2105025" cy="105727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23825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975"/>
              </a:spcBef>
            </a:pP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SERP</a:t>
            </a:r>
            <a:r>
              <a:rPr sz="15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endParaRPr sz="1500">
              <a:latin typeface="Tahoma"/>
              <a:cs typeface="Tahoma"/>
            </a:endParaRPr>
          </a:p>
          <a:p>
            <a:pPr marL="189230" marR="190500" algn="ctr">
              <a:lnSpc>
                <a:spcPct val="120000"/>
              </a:lnSpc>
              <a:spcBef>
                <a:spcPts val="550"/>
              </a:spcBef>
            </a:pP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(real-time</a:t>
            </a:r>
            <a:r>
              <a:rPr sz="125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 access</a:t>
            </a:r>
            <a:r>
              <a:rPr sz="1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Google</a:t>
            </a:r>
            <a:r>
              <a:rPr sz="125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12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Tahoma"/>
                <a:cs typeface="Tahoma"/>
              </a:rPr>
              <a:t>results)</a:t>
            </a:r>
            <a:endParaRPr sz="12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58300" y="2933699"/>
            <a:ext cx="2247900" cy="7810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90500" marR="182880" indent="321945">
              <a:lnSpc>
                <a:spcPct val="112500"/>
              </a:lnSpc>
              <a:spcBef>
                <a:spcPts val="825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sz="15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5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195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countries</a:t>
            </a:r>
            <a:r>
              <a:rPr sz="15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world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68688" y="1459864"/>
            <a:ext cx="56705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74594" y="2412364"/>
            <a:ext cx="7499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Thought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18199" y="4984114"/>
            <a:ext cx="39179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Tool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77991" y="5746114"/>
            <a:ext cx="133096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Action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88971" y="3841114"/>
            <a:ext cx="11817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Observations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00574" y="1733549"/>
            <a:ext cx="714375" cy="714375"/>
            <a:chOff x="4600574" y="1733549"/>
            <a:chExt cx="714375" cy="71437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0574" y="1733549"/>
              <a:ext cx="714374" cy="71437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10099" y="1743074"/>
              <a:ext cx="695325" cy="695325"/>
            </a:xfrm>
            <a:custGeom>
              <a:avLst/>
              <a:gdLst/>
              <a:ahLst/>
              <a:cxnLst/>
              <a:rect l="l" t="t" r="r" b="b"/>
              <a:pathLst>
                <a:path w="695325" h="695325">
                  <a:moveTo>
                    <a:pt x="695324" y="347662"/>
                  </a:moveTo>
                  <a:lnTo>
                    <a:pt x="692710" y="390222"/>
                  </a:lnTo>
                  <a:lnTo>
                    <a:pt x="684906" y="432137"/>
                  </a:lnTo>
                  <a:lnTo>
                    <a:pt x="672030" y="472782"/>
                  </a:lnTo>
                  <a:lnTo>
                    <a:pt x="654272" y="511549"/>
                  </a:lnTo>
                  <a:lnTo>
                    <a:pt x="631904" y="547851"/>
                  </a:lnTo>
                  <a:lnTo>
                    <a:pt x="605263" y="581138"/>
                  </a:lnTo>
                  <a:lnTo>
                    <a:pt x="574747" y="610913"/>
                  </a:lnTo>
                  <a:lnTo>
                    <a:pt x="540812" y="636732"/>
                  </a:lnTo>
                  <a:lnTo>
                    <a:pt x="503972" y="658204"/>
                  </a:lnTo>
                  <a:lnTo>
                    <a:pt x="464786" y="675002"/>
                  </a:lnTo>
                  <a:lnTo>
                    <a:pt x="423838" y="686876"/>
                  </a:lnTo>
                  <a:lnTo>
                    <a:pt x="381739" y="693650"/>
                  </a:lnTo>
                  <a:lnTo>
                    <a:pt x="347662" y="695324"/>
                  </a:lnTo>
                  <a:lnTo>
                    <a:pt x="339128" y="695220"/>
                  </a:lnTo>
                  <a:lnTo>
                    <a:pt x="296649" y="691562"/>
                  </a:lnTo>
                  <a:lnTo>
                    <a:pt x="254938" y="682731"/>
                  </a:lnTo>
                  <a:lnTo>
                    <a:pt x="214617" y="668860"/>
                  </a:lnTo>
                  <a:lnTo>
                    <a:pt x="176297" y="650157"/>
                  </a:lnTo>
                  <a:lnTo>
                    <a:pt x="140559" y="626907"/>
                  </a:lnTo>
                  <a:lnTo>
                    <a:pt x="107936" y="599457"/>
                  </a:lnTo>
                  <a:lnTo>
                    <a:pt x="78915" y="568217"/>
                  </a:lnTo>
                  <a:lnTo>
                    <a:pt x="53936" y="533658"/>
                  </a:lnTo>
                  <a:lnTo>
                    <a:pt x="33378" y="496307"/>
                  </a:lnTo>
                  <a:lnTo>
                    <a:pt x="17547" y="456720"/>
                  </a:lnTo>
                  <a:lnTo>
                    <a:pt x="6679" y="415487"/>
                  </a:lnTo>
                  <a:lnTo>
                    <a:pt x="941" y="373235"/>
                  </a:lnTo>
                  <a:lnTo>
                    <a:pt x="0" y="347662"/>
                  </a:lnTo>
                  <a:lnTo>
                    <a:pt x="104" y="339127"/>
                  </a:lnTo>
                  <a:lnTo>
                    <a:pt x="3762" y="296649"/>
                  </a:lnTo>
                  <a:lnTo>
                    <a:pt x="12592" y="254938"/>
                  </a:lnTo>
                  <a:lnTo>
                    <a:pt x="26463" y="214617"/>
                  </a:lnTo>
                  <a:lnTo>
                    <a:pt x="45166" y="176297"/>
                  </a:lnTo>
                  <a:lnTo>
                    <a:pt x="68416" y="140559"/>
                  </a:lnTo>
                  <a:lnTo>
                    <a:pt x="95866" y="107936"/>
                  </a:lnTo>
                  <a:lnTo>
                    <a:pt x="127107" y="78915"/>
                  </a:lnTo>
                  <a:lnTo>
                    <a:pt x="161665" y="53937"/>
                  </a:lnTo>
                  <a:lnTo>
                    <a:pt x="199017" y="33379"/>
                  </a:lnTo>
                  <a:lnTo>
                    <a:pt x="238604" y="17547"/>
                  </a:lnTo>
                  <a:lnTo>
                    <a:pt x="279836" y="6680"/>
                  </a:lnTo>
                  <a:lnTo>
                    <a:pt x="322089" y="941"/>
                  </a:lnTo>
                  <a:lnTo>
                    <a:pt x="347662" y="0"/>
                  </a:lnTo>
                  <a:lnTo>
                    <a:pt x="356197" y="104"/>
                  </a:lnTo>
                  <a:lnTo>
                    <a:pt x="398675" y="3762"/>
                  </a:lnTo>
                  <a:lnTo>
                    <a:pt x="440385" y="12592"/>
                  </a:lnTo>
                  <a:lnTo>
                    <a:pt x="480706" y="26464"/>
                  </a:lnTo>
                  <a:lnTo>
                    <a:pt x="519026" y="45166"/>
                  </a:lnTo>
                  <a:lnTo>
                    <a:pt x="554763" y="68417"/>
                  </a:lnTo>
                  <a:lnTo>
                    <a:pt x="587387" y="95867"/>
                  </a:lnTo>
                  <a:lnTo>
                    <a:pt x="616408" y="127107"/>
                  </a:lnTo>
                  <a:lnTo>
                    <a:pt x="641387" y="161665"/>
                  </a:lnTo>
                  <a:lnTo>
                    <a:pt x="661945" y="199017"/>
                  </a:lnTo>
                  <a:lnTo>
                    <a:pt x="677776" y="238604"/>
                  </a:lnTo>
                  <a:lnTo>
                    <a:pt x="688644" y="279836"/>
                  </a:lnTo>
                  <a:lnTo>
                    <a:pt x="694383" y="322089"/>
                  </a:lnTo>
                  <a:lnTo>
                    <a:pt x="695324" y="347662"/>
                  </a:lnTo>
                  <a:close/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819774" y="2781299"/>
            <a:ext cx="2648585" cy="128587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Agent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(bot)</a:t>
            </a:r>
            <a:endParaRPr sz="1500">
              <a:latin typeface="Tahoma"/>
              <a:cs typeface="Tahoma"/>
            </a:endParaRPr>
          </a:p>
          <a:p>
            <a:pPr marL="244475" marR="236220" algn="ctr">
              <a:lnSpc>
                <a:spcPct val="120000"/>
              </a:lnSpc>
              <a:spcBef>
                <a:spcPts val="550"/>
              </a:spcBef>
            </a:pPr>
            <a:r>
              <a:rPr sz="1250" spc="-20" dirty="0">
                <a:solidFill>
                  <a:srgbClr val="FFFFFF"/>
                </a:solidFill>
                <a:latin typeface="Tahoma"/>
                <a:cs typeface="Tahoma"/>
              </a:rPr>
              <a:t>"I</a:t>
            </a:r>
            <a:r>
              <a:rPr sz="12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need</a:t>
            </a:r>
            <a:r>
              <a:rPr sz="12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2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find</a:t>
            </a:r>
            <a:r>
              <a:rPr sz="12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sz="12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country</a:t>
            </a:r>
            <a:r>
              <a:rPr sz="12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25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world</a:t>
            </a:r>
            <a:r>
              <a:rPr sz="125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2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sz="12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Tahoma"/>
                <a:cs typeface="Tahoma"/>
              </a:rPr>
              <a:t>them </a:t>
            </a:r>
            <a:r>
              <a:rPr sz="1250" spc="-10" dirty="0">
                <a:solidFill>
                  <a:srgbClr val="FFFFFF"/>
                </a:solidFill>
                <a:latin typeface="Tahoma"/>
                <a:cs typeface="Tahoma"/>
              </a:rPr>
              <a:t>together"</a:t>
            </a:r>
            <a:endParaRPr sz="125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759075"/>
            <a:ext cx="2026285" cy="12827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Tools</a:t>
            </a:r>
            <a:r>
              <a:rPr sz="3000" spc="-1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Agents</a:t>
            </a:r>
            <a:r>
              <a:rPr sz="3000" spc="-1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Roboto"/>
                <a:cs typeface="Roboto"/>
              </a:rPr>
              <a:t>with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1604014"/>
            <a:ext cx="125734" cy="125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2760382"/>
            <a:ext cx="80042" cy="800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3385189"/>
            <a:ext cx="125734" cy="1257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4541557"/>
            <a:ext cx="80042" cy="8004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9271" y="1417192"/>
            <a:ext cx="7017384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50" dirty="0">
                <a:latin typeface="Tahoma"/>
                <a:cs typeface="Tahoma"/>
              </a:rPr>
              <a:t>LangChain</a:t>
            </a:r>
            <a:r>
              <a:rPr sz="2300" spc="-12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enables</a:t>
            </a:r>
            <a:r>
              <a:rPr sz="2300" spc="-140" dirty="0">
                <a:latin typeface="Tahoma"/>
                <a:cs typeface="Tahoma"/>
              </a:rPr>
              <a:t> </a:t>
            </a:r>
            <a:r>
              <a:rPr sz="2300" spc="90" dirty="0">
                <a:latin typeface="Tahoma"/>
                <a:cs typeface="Tahoma"/>
              </a:rPr>
              <a:t>to</a:t>
            </a:r>
            <a:r>
              <a:rPr sz="2300" spc="-120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build</a:t>
            </a:r>
            <a:r>
              <a:rPr sz="2300" spc="-125" dirty="0">
                <a:latin typeface="Tahoma"/>
                <a:cs typeface="Tahoma"/>
              </a:rPr>
              <a:t> </a:t>
            </a:r>
            <a:r>
              <a:rPr sz="2300" spc="70" dirty="0">
                <a:latin typeface="Tahoma"/>
                <a:cs typeface="Tahoma"/>
              </a:rPr>
              <a:t>tools</a:t>
            </a:r>
            <a:r>
              <a:rPr sz="2300" spc="-140" dirty="0">
                <a:latin typeface="Tahoma"/>
                <a:cs typeface="Tahoma"/>
              </a:rPr>
              <a:t> </a:t>
            </a:r>
            <a:r>
              <a:rPr sz="2300" spc="70" dirty="0">
                <a:latin typeface="Tahoma"/>
                <a:cs typeface="Tahoma"/>
              </a:rPr>
              <a:t>that</a:t>
            </a:r>
            <a:r>
              <a:rPr sz="2300" spc="-7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give</a:t>
            </a:r>
            <a:r>
              <a:rPr sz="2300" spc="-114" dirty="0">
                <a:latin typeface="Tahoma"/>
                <a:cs typeface="Tahoma"/>
              </a:rPr>
              <a:t> </a:t>
            </a:r>
            <a:r>
              <a:rPr sz="2300" spc="-25" dirty="0">
                <a:latin typeface="Tahoma"/>
                <a:cs typeface="Tahoma"/>
              </a:rPr>
              <a:t>an </a:t>
            </a:r>
            <a:r>
              <a:rPr sz="2300" spc="65" dirty="0">
                <a:latin typeface="Tahoma"/>
                <a:cs typeface="Tahoma"/>
              </a:rPr>
              <a:t>interface</a:t>
            </a:r>
            <a:r>
              <a:rPr sz="2300" spc="-114" dirty="0">
                <a:latin typeface="Tahoma"/>
                <a:cs typeface="Tahoma"/>
              </a:rPr>
              <a:t> </a:t>
            </a:r>
            <a:r>
              <a:rPr sz="2300" spc="70" dirty="0">
                <a:latin typeface="Tahoma"/>
                <a:cs typeface="Tahoma"/>
              </a:rPr>
              <a:t>for</a:t>
            </a:r>
            <a:r>
              <a:rPr sz="2300" spc="-60" dirty="0">
                <a:latin typeface="Tahoma"/>
                <a:cs typeface="Tahoma"/>
              </a:rPr>
              <a:t> </a:t>
            </a:r>
            <a:r>
              <a:rPr sz="2300" spc="140" dirty="0">
                <a:latin typeface="Tahoma"/>
                <a:cs typeface="Tahoma"/>
              </a:rPr>
              <a:t>LLMs</a:t>
            </a:r>
            <a:r>
              <a:rPr sz="2300" spc="-13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and</a:t>
            </a:r>
            <a:r>
              <a:rPr sz="2300" spc="-120" dirty="0">
                <a:latin typeface="Tahoma"/>
                <a:cs typeface="Tahoma"/>
              </a:rPr>
              <a:t> </a:t>
            </a:r>
            <a:r>
              <a:rPr sz="2300" spc="75" dirty="0">
                <a:latin typeface="Tahoma"/>
                <a:cs typeface="Tahoma"/>
              </a:rPr>
              <a:t>other</a:t>
            </a:r>
            <a:r>
              <a:rPr sz="2300" spc="-6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components</a:t>
            </a:r>
            <a:r>
              <a:rPr sz="2300" spc="-135" dirty="0">
                <a:latin typeface="Tahoma"/>
                <a:cs typeface="Tahoma"/>
              </a:rPr>
              <a:t> </a:t>
            </a:r>
            <a:r>
              <a:rPr sz="2300" spc="90" dirty="0">
                <a:latin typeface="Tahoma"/>
                <a:cs typeface="Tahoma"/>
              </a:rPr>
              <a:t>to</a:t>
            </a:r>
            <a:r>
              <a:rPr sz="2300" spc="-114" dirty="0">
                <a:latin typeface="Tahoma"/>
                <a:cs typeface="Tahoma"/>
              </a:rPr>
              <a:t> </a:t>
            </a:r>
            <a:r>
              <a:rPr sz="2300" spc="60" dirty="0">
                <a:latin typeface="Tahoma"/>
                <a:cs typeface="Tahoma"/>
              </a:rPr>
              <a:t>interact </a:t>
            </a:r>
            <a:r>
              <a:rPr sz="2300" spc="95" dirty="0">
                <a:latin typeface="Tahoma"/>
                <a:cs typeface="Tahoma"/>
              </a:rPr>
              <a:t>with</a:t>
            </a:r>
            <a:r>
              <a:rPr sz="2300" spc="-180" dirty="0">
                <a:latin typeface="Tahoma"/>
                <a:cs typeface="Tahoma"/>
              </a:rPr>
              <a:t> </a:t>
            </a:r>
            <a:r>
              <a:rPr sz="2300" spc="75" dirty="0">
                <a:latin typeface="Tahoma"/>
                <a:cs typeface="Tahoma"/>
              </a:rPr>
              <a:t>other</a:t>
            </a:r>
            <a:r>
              <a:rPr sz="2300" spc="-125" dirty="0">
                <a:latin typeface="Tahoma"/>
                <a:cs typeface="Tahoma"/>
              </a:rPr>
              <a:t> </a:t>
            </a:r>
            <a:r>
              <a:rPr sz="2300" spc="-10" dirty="0">
                <a:latin typeface="Tahoma"/>
                <a:cs typeface="Tahoma"/>
              </a:rPr>
              <a:t>systems</a:t>
            </a:r>
            <a:endParaRPr sz="2300">
              <a:latin typeface="Tahoma"/>
              <a:cs typeface="Tahoma"/>
            </a:endParaRPr>
          </a:p>
          <a:p>
            <a:pPr marL="213360">
              <a:lnSpc>
                <a:spcPct val="100000"/>
              </a:lnSpc>
              <a:spcBef>
                <a:spcPts val="565"/>
              </a:spcBef>
            </a:pP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Example</a:t>
            </a:r>
            <a:r>
              <a:rPr sz="145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tools</a:t>
            </a:r>
            <a:r>
              <a:rPr sz="1450" spc="1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include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Wikipedia,</a:t>
            </a:r>
            <a:r>
              <a:rPr sz="145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calculator,</a:t>
            </a:r>
            <a:r>
              <a:rPr sz="145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search</a:t>
            </a:r>
            <a:r>
              <a:rPr sz="1450" spc="8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engines,</a:t>
            </a:r>
            <a:r>
              <a:rPr sz="145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and</a:t>
            </a:r>
            <a:r>
              <a:rPr sz="1450" spc="7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20" dirty="0">
                <a:solidFill>
                  <a:srgbClr val="DEDEDE"/>
                </a:solidFill>
                <a:latin typeface="Tahoma"/>
                <a:cs typeface="Tahoma"/>
              </a:rPr>
              <a:t>more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69271" y="3198368"/>
            <a:ext cx="6968490" cy="175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100" dirty="0">
                <a:solidFill>
                  <a:srgbClr val="ECECEC"/>
                </a:solidFill>
                <a:latin typeface="Tahoma"/>
                <a:cs typeface="Tahoma"/>
              </a:rPr>
              <a:t>Allows</a:t>
            </a:r>
            <a:r>
              <a:rPr sz="2300" spc="-16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ECECEC"/>
                </a:solidFill>
                <a:latin typeface="Tahoma"/>
                <a:cs typeface="Tahoma"/>
              </a:rPr>
              <a:t>for</a:t>
            </a:r>
            <a:r>
              <a:rPr sz="2300" spc="-9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ECECEC"/>
                </a:solidFill>
                <a:latin typeface="Tahoma"/>
                <a:cs typeface="Tahoma"/>
              </a:rPr>
              <a:t>the</a:t>
            </a:r>
            <a:r>
              <a:rPr sz="2300" spc="-14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ECECEC"/>
                </a:solidFill>
                <a:latin typeface="Tahoma"/>
                <a:cs typeface="Tahoma"/>
              </a:rPr>
              <a:t>creation</a:t>
            </a:r>
            <a:r>
              <a:rPr sz="2300" spc="-14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ECECEC"/>
                </a:solidFill>
                <a:latin typeface="Tahoma"/>
                <a:cs typeface="Tahoma"/>
              </a:rPr>
              <a:t>of</a:t>
            </a:r>
            <a:r>
              <a:rPr sz="2300" spc="-17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ECECEC"/>
                </a:solidFill>
                <a:latin typeface="Tahoma"/>
                <a:cs typeface="Tahoma"/>
              </a:rPr>
              <a:t>agents</a:t>
            </a:r>
            <a:r>
              <a:rPr sz="2300" spc="-16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ECECEC"/>
                </a:solidFill>
                <a:latin typeface="Tahoma"/>
                <a:cs typeface="Tahoma"/>
              </a:rPr>
              <a:t>that</a:t>
            </a:r>
            <a:r>
              <a:rPr sz="2300" spc="-9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ECECEC"/>
                </a:solidFill>
                <a:latin typeface="Tahoma"/>
                <a:cs typeface="Tahoma"/>
              </a:rPr>
              <a:t>use</a:t>
            </a:r>
            <a:r>
              <a:rPr sz="2300" spc="-14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140" dirty="0">
                <a:solidFill>
                  <a:srgbClr val="ECECEC"/>
                </a:solidFill>
                <a:latin typeface="Tahoma"/>
                <a:cs typeface="Tahoma"/>
              </a:rPr>
              <a:t>LLMs</a:t>
            </a:r>
            <a:r>
              <a:rPr sz="2300" spc="-16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ECECEC"/>
                </a:solidFill>
                <a:latin typeface="Tahoma"/>
                <a:cs typeface="Tahoma"/>
              </a:rPr>
              <a:t>to </a:t>
            </a:r>
            <a:r>
              <a:rPr sz="2300" spc="60" dirty="0">
                <a:solidFill>
                  <a:srgbClr val="ECECEC"/>
                </a:solidFill>
                <a:latin typeface="Tahoma"/>
                <a:cs typeface="Tahoma"/>
              </a:rPr>
              <a:t>determine</a:t>
            </a:r>
            <a:r>
              <a:rPr sz="2300" spc="-10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ECECEC"/>
                </a:solidFill>
                <a:latin typeface="Tahoma"/>
                <a:cs typeface="Tahoma"/>
              </a:rPr>
              <a:t>actions,</a:t>
            </a:r>
            <a:r>
              <a:rPr sz="2300" spc="-5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ECECEC"/>
                </a:solidFill>
                <a:latin typeface="Tahoma"/>
                <a:cs typeface="Tahoma"/>
              </a:rPr>
              <a:t>which</a:t>
            </a:r>
            <a:r>
              <a:rPr sz="2300" spc="-10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ECECEC"/>
                </a:solidFill>
                <a:latin typeface="Tahoma"/>
                <a:cs typeface="Tahoma"/>
              </a:rPr>
              <a:t>are</a:t>
            </a:r>
            <a:r>
              <a:rPr sz="2300" spc="-10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ECECEC"/>
                </a:solidFill>
                <a:latin typeface="Tahoma"/>
                <a:cs typeface="Tahoma"/>
              </a:rPr>
              <a:t>executed</a:t>
            </a:r>
            <a:r>
              <a:rPr sz="2300" spc="-10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ECECEC"/>
                </a:solidFill>
                <a:latin typeface="Tahoma"/>
                <a:cs typeface="Tahoma"/>
              </a:rPr>
              <a:t>using</a:t>
            </a:r>
            <a:r>
              <a:rPr sz="2300" spc="-6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ECECEC"/>
                </a:solidFill>
                <a:latin typeface="Tahoma"/>
                <a:cs typeface="Tahoma"/>
              </a:rPr>
              <a:t>various </a:t>
            </a:r>
            <a:r>
              <a:rPr sz="2300" spc="-10" dirty="0">
                <a:solidFill>
                  <a:srgbClr val="ECECEC"/>
                </a:solidFill>
                <a:latin typeface="Tahoma"/>
                <a:cs typeface="Tahoma"/>
              </a:rPr>
              <a:t>tools.</a:t>
            </a:r>
            <a:endParaRPr sz="2300">
              <a:latin typeface="Tahoma"/>
              <a:cs typeface="Tahoma"/>
            </a:endParaRPr>
          </a:p>
          <a:p>
            <a:pPr marL="213360" marR="68580">
              <a:lnSpc>
                <a:spcPct val="120700"/>
              </a:lnSpc>
              <a:spcBef>
                <a:spcPts val="204"/>
              </a:spcBef>
            </a:pPr>
            <a:r>
              <a:rPr sz="1450" spc="95" dirty="0">
                <a:solidFill>
                  <a:srgbClr val="ECECEC"/>
                </a:solidFill>
                <a:latin typeface="Tahoma"/>
                <a:cs typeface="Tahoma"/>
              </a:rPr>
              <a:t>An</a:t>
            </a:r>
            <a:r>
              <a:rPr sz="1450" spc="-1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20" dirty="0">
                <a:solidFill>
                  <a:srgbClr val="ECECEC"/>
                </a:solidFill>
                <a:latin typeface="Tahoma"/>
                <a:cs typeface="Tahoma"/>
              </a:rPr>
              <a:t>executor</a:t>
            </a:r>
            <a:r>
              <a:rPr sz="1450" spc="-1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20" dirty="0">
                <a:solidFill>
                  <a:srgbClr val="ECECEC"/>
                </a:solidFill>
                <a:latin typeface="Tahoma"/>
                <a:cs typeface="Tahoma"/>
              </a:rPr>
              <a:t>serves as</a:t>
            </a:r>
            <a:r>
              <a:rPr sz="1450" spc="2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20" dirty="0">
                <a:solidFill>
                  <a:srgbClr val="ECECEC"/>
                </a:solidFill>
                <a:latin typeface="Tahoma"/>
                <a:cs typeface="Tahoma"/>
              </a:rPr>
              <a:t>the</a:t>
            </a:r>
            <a:r>
              <a:rPr sz="1450" spc="-4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20" dirty="0">
                <a:solidFill>
                  <a:srgbClr val="ECECEC"/>
                </a:solidFill>
                <a:latin typeface="Tahoma"/>
                <a:cs typeface="Tahoma"/>
              </a:rPr>
              <a:t>runtime</a:t>
            </a:r>
            <a:r>
              <a:rPr sz="1450" spc="-4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20" dirty="0">
                <a:solidFill>
                  <a:srgbClr val="ECECEC"/>
                </a:solidFill>
                <a:latin typeface="Tahoma"/>
                <a:cs typeface="Tahoma"/>
              </a:rPr>
              <a:t>environment</a:t>
            </a:r>
            <a:r>
              <a:rPr sz="1450" spc="-5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20" dirty="0">
                <a:solidFill>
                  <a:srgbClr val="ECECEC"/>
                </a:solidFill>
                <a:latin typeface="Tahoma"/>
                <a:cs typeface="Tahoma"/>
              </a:rPr>
              <a:t>that</a:t>
            </a:r>
            <a:r>
              <a:rPr sz="1450" spc="-5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20" dirty="0">
                <a:solidFill>
                  <a:srgbClr val="ECECEC"/>
                </a:solidFill>
                <a:latin typeface="Tahoma"/>
                <a:cs typeface="Tahoma"/>
              </a:rPr>
              <a:t>facilitates the</a:t>
            </a:r>
            <a:r>
              <a:rPr sz="1450" spc="-4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20" dirty="0">
                <a:solidFill>
                  <a:srgbClr val="ECECEC"/>
                </a:solidFill>
                <a:latin typeface="Tahoma"/>
                <a:cs typeface="Tahoma"/>
              </a:rPr>
              <a:t>execution</a:t>
            </a:r>
            <a:r>
              <a:rPr sz="1450" spc="-1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ECECEC"/>
                </a:solidFill>
                <a:latin typeface="Tahoma"/>
                <a:cs typeface="Tahoma"/>
              </a:rPr>
              <a:t>of </a:t>
            </a:r>
            <a:r>
              <a:rPr sz="1450" dirty="0">
                <a:solidFill>
                  <a:srgbClr val="ECECEC"/>
                </a:solidFill>
                <a:latin typeface="Tahoma"/>
                <a:cs typeface="Tahoma"/>
              </a:rPr>
              <a:t>these</a:t>
            </a:r>
            <a:r>
              <a:rPr sz="1450" spc="3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ECECEC"/>
                </a:solidFill>
                <a:latin typeface="Tahoma"/>
                <a:cs typeface="Tahoma"/>
              </a:rPr>
              <a:t>agents.</a:t>
            </a:r>
            <a:endParaRPr sz="14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Building</a:t>
            </a:r>
            <a:r>
              <a:rPr spc="-150" dirty="0"/>
              <a:t> </a:t>
            </a:r>
            <a:r>
              <a:rPr dirty="0"/>
              <a:t>Chains</a:t>
            </a:r>
            <a:r>
              <a:rPr spc="-95" dirty="0"/>
              <a:t> </a:t>
            </a:r>
            <a:r>
              <a:rPr dirty="0"/>
              <a:t>with</a:t>
            </a:r>
            <a:r>
              <a:rPr spc="-120" dirty="0"/>
              <a:t> </a:t>
            </a:r>
            <a:r>
              <a:rPr spc="-10" dirty="0"/>
              <a:t>LangChain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00125" y="3438525"/>
            <a:ext cx="9144635" cy="523875"/>
            <a:chOff x="1000125" y="3438525"/>
            <a:chExt cx="9144635" cy="523875"/>
          </a:xfrm>
        </p:grpSpPr>
        <p:sp>
          <p:nvSpPr>
            <p:cNvPr id="4" name="object 4"/>
            <p:cNvSpPr/>
            <p:nvPr/>
          </p:nvSpPr>
          <p:spPr>
            <a:xfrm>
              <a:off x="1857375" y="3705225"/>
              <a:ext cx="752475" cy="0"/>
            </a:xfrm>
            <a:custGeom>
              <a:avLst/>
              <a:gdLst/>
              <a:ahLst/>
              <a:cxnLst/>
              <a:rect l="l" t="t" r="r" b="b"/>
              <a:pathLst>
                <a:path w="752475">
                  <a:moveTo>
                    <a:pt x="0" y="0"/>
                  </a:moveTo>
                  <a:lnTo>
                    <a:pt x="752010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9832" y="3648046"/>
              <a:ext cx="114929" cy="1143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81424" y="3705225"/>
              <a:ext cx="752475" cy="0"/>
            </a:xfrm>
            <a:custGeom>
              <a:avLst/>
              <a:gdLst/>
              <a:ahLst/>
              <a:cxnLst/>
              <a:rect l="l" t="t" r="r" b="b"/>
              <a:pathLst>
                <a:path w="752475">
                  <a:moveTo>
                    <a:pt x="0" y="0"/>
                  </a:moveTo>
                  <a:lnTo>
                    <a:pt x="751864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3728" y="3648038"/>
              <a:ext cx="115096" cy="1143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00899" y="3705225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543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5971" y="3648128"/>
              <a:ext cx="113127" cy="1141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91625" y="3705225"/>
              <a:ext cx="848360" cy="0"/>
            </a:xfrm>
            <a:custGeom>
              <a:avLst/>
              <a:gdLst/>
              <a:ahLst/>
              <a:cxnLst/>
              <a:rect l="l" t="t" r="r" b="b"/>
              <a:pathLst>
                <a:path w="848359">
                  <a:moveTo>
                    <a:pt x="0" y="0"/>
                  </a:moveTo>
                  <a:lnTo>
                    <a:pt x="847892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9998" y="3648081"/>
              <a:ext cx="114167" cy="1142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00125" y="3438525"/>
              <a:ext cx="857250" cy="523875"/>
            </a:xfrm>
            <a:custGeom>
              <a:avLst/>
              <a:gdLst/>
              <a:ahLst/>
              <a:cxnLst/>
              <a:rect l="l" t="t" r="r" b="b"/>
              <a:pathLst>
                <a:path w="857250" h="523875">
                  <a:moveTo>
                    <a:pt x="857249" y="523874"/>
                  </a:moveTo>
                  <a:lnTo>
                    <a:pt x="0" y="523874"/>
                  </a:lnTo>
                  <a:lnTo>
                    <a:pt x="0" y="0"/>
                  </a:lnTo>
                  <a:lnTo>
                    <a:pt x="857249" y="0"/>
                  </a:lnTo>
                  <a:lnTo>
                    <a:pt x="857249" y="523874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00125" y="3555364"/>
            <a:ext cx="8572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93415" y="3105149"/>
            <a:ext cx="4307840" cy="1190625"/>
          </a:xfrm>
          <a:custGeom>
            <a:avLst/>
            <a:gdLst/>
            <a:ahLst/>
            <a:cxnLst/>
            <a:rect l="l" t="t" r="r" b="b"/>
            <a:pathLst>
              <a:path w="4307840" h="1190625">
                <a:moveTo>
                  <a:pt x="702411" y="439318"/>
                </a:moveTo>
                <a:lnTo>
                  <a:pt x="688848" y="397078"/>
                </a:lnTo>
                <a:lnTo>
                  <a:pt x="661720" y="359841"/>
                </a:lnTo>
                <a:lnTo>
                  <a:pt x="624154" y="332955"/>
                </a:lnTo>
                <a:lnTo>
                  <a:pt x="581533" y="319506"/>
                </a:lnTo>
                <a:lnTo>
                  <a:pt x="537235" y="319506"/>
                </a:lnTo>
                <a:lnTo>
                  <a:pt x="494614" y="332955"/>
                </a:lnTo>
                <a:lnTo>
                  <a:pt x="457047" y="359841"/>
                </a:lnTo>
                <a:lnTo>
                  <a:pt x="407885" y="408584"/>
                </a:lnTo>
                <a:lnTo>
                  <a:pt x="402920" y="420471"/>
                </a:lnTo>
                <a:lnTo>
                  <a:pt x="404164" y="426796"/>
                </a:lnTo>
                <a:lnTo>
                  <a:pt x="481037" y="383628"/>
                </a:lnTo>
                <a:lnTo>
                  <a:pt x="517690" y="359498"/>
                </a:lnTo>
                <a:lnTo>
                  <a:pt x="559384" y="351459"/>
                </a:lnTo>
                <a:lnTo>
                  <a:pt x="601078" y="359498"/>
                </a:lnTo>
                <a:lnTo>
                  <a:pt x="637730" y="383628"/>
                </a:lnTo>
                <a:lnTo>
                  <a:pt x="662063" y="419950"/>
                </a:lnTo>
                <a:lnTo>
                  <a:pt x="670179" y="461276"/>
                </a:lnTo>
                <a:lnTo>
                  <a:pt x="662063" y="502602"/>
                </a:lnTo>
                <a:lnTo>
                  <a:pt x="637730" y="538937"/>
                </a:lnTo>
                <a:lnTo>
                  <a:pt x="488480" y="686892"/>
                </a:lnTo>
                <a:lnTo>
                  <a:pt x="451827" y="711009"/>
                </a:lnTo>
                <a:lnTo>
                  <a:pt x="410133" y="719048"/>
                </a:lnTo>
                <a:lnTo>
                  <a:pt x="368439" y="711009"/>
                </a:lnTo>
                <a:lnTo>
                  <a:pt x="331787" y="686879"/>
                </a:lnTo>
                <a:lnTo>
                  <a:pt x="307454" y="650557"/>
                </a:lnTo>
                <a:lnTo>
                  <a:pt x="299339" y="609231"/>
                </a:lnTo>
                <a:lnTo>
                  <a:pt x="307454" y="567905"/>
                </a:lnTo>
                <a:lnTo>
                  <a:pt x="335508" y="526008"/>
                </a:lnTo>
                <a:lnTo>
                  <a:pt x="336753" y="519684"/>
                </a:lnTo>
                <a:lnTo>
                  <a:pt x="335508" y="513346"/>
                </a:lnTo>
                <a:lnTo>
                  <a:pt x="331787" y="507784"/>
                </a:lnTo>
                <a:lnTo>
                  <a:pt x="326174" y="504088"/>
                </a:lnTo>
                <a:lnTo>
                  <a:pt x="319786" y="502856"/>
                </a:lnTo>
                <a:lnTo>
                  <a:pt x="313397" y="504088"/>
                </a:lnTo>
                <a:lnTo>
                  <a:pt x="307797" y="507784"/>
                </a:lnTo>
                <a:lnTo>
                  <a:pt x="280682" y="544969"/>
                </a:lnTo>
                <a:lnTo>
                  <a:pt x="267119" y="587171"/>
                </a:lnTo>
                <a:lnTo>
                  <a:pt x="267081" y="631024"/>
                </a:lnTo>
                <a:lnTo>
                  <a:pt x="280568" y="673239"/>
                </a:lnTo>
                <a:lnTo>
                  <a:pt x="307594" y="710463"/>
                </a:lnTo>
                <a:lnTo>
                  <a:pt x="221373" y="795934"/>
                </a:lnTo>
                <a:lnTo>
                  <a:pt x="184721" y="820051"/>
                </a:lnTo>
                <a:lnTo>
                  <a:pt x="143040" y="828090"/>
                </a:lnTo>
                <a:lnTo>
                  <a:pt x="101346" y="820051"/>
                </a:lnTo>
                <a:lnTo>
                  <a:pt x="64693" y="795921"/>
                </a:lnTo>
                <a:lnTo>
                  <a:pt x="40347" y="759599"/>
                </a:lnTo>
                <a:lnTo>
                  <a:pt x="32245" y="718273"/>
                </a:lnTo>
                <a:lnTo>
                  <a:pt x="40347" y="676948"/>
                </a:lnTo>
                <a:lnTo>
                  <a:pt x="64693" y="640626"/>
                </a:lnTo>
                <a:lnTo>
                  <a:pt x="213944" y="492671"/>
                </a:lnTo>
                <a:lnTo>
                  <a:pt x="250596" y="468541"/>
                </a:lnTo>
                <a:lnTo>
                  <a:pt x="292290" y="460502"/>
                </a:lnTo>
                <a:lnTo>
                  <a:pt x="333984" y="468541"/>
                </a:lnTo>
                <a:lnTo>
                  <a:pt x="370636" y="492671"/>
                </a:lnTo>
                <a:lnTo>
                  <a:pt x="394970" y="529005"/>
                </a:lnTo>
                <a:lnTo>
                  <a:pt x="403085" y="570331"/>
                </a:lnTo>
                <a:lnTo>
                  <a:pt x="394970" y="611657"/>
                </a:lnTo>
                <a:lnTo>
                  <a:pt x="366903" y="653554"/>
                </a:lnTo>
                <a:lnTo>
                  <a:pt x="365658" y="659879"/>
                </a:lnTo>
                <a:lnTo>
                  <a:pt x="421754" y="634530"/>
                </a:lnTo>
                <a:lnTo>
                  <a:pt x="435317" y="592289"/>
                </a:lnTo>
                <a:lnTo>
                  <a:pt x="435317" y="548373"/>
                </a:lnTo>
                <a:lnTo>
                  <a:pt x="421754" y="506120"/>
                </a:lnTo>
                <a:lnTo>
                  <a:pt x="394627" y="468884"/>
                </a:lnTo>
                <a:lnTo>
                  <a:pt x="357060" y="441998"/>
                </a:lnTo>
                <a:lnTo>
                  <a:pt x="314439" y="428548"/>
                </a:lnTo>
                <a:lnTo>
                  <a:pt x="270141" y="428548"/>
                </a:lnTo>
                <a:lnTo>
                  <a:pt x="227520" y="441998"/>
                </a:lnTo>
                <a:lnTo>
                  <a:pt x="189953" y="468884"/>
                </a:lnTo>
                <a:lnTo>
                  <a:pt x="40690" y="616839"/>
                </a:lnTo>
                <a:lnTo>
                  <a:pt x="13563" y="654075"/>
                </a:lnTo>
                <a:lnTo>
                  <a:pt x="0" y="696315"/>
                </a:lnTo>
                <a:lnTo>
                  <a:pt x="0" y="740232"/>
                </a:lnTo>
                <a:lnTo>
                  <a:pt x="13563" y="782485"/>
                </a:lnTo>
                <a:lnTo>
                  <a:pt x="40690" y="819708"/>
                </a:lnTo>
                <a:lnTo>
                  <a:pt x="78257" y="846594"/>
                </a:lnTo>
                <a:lnTo>
                  <a:pt x="120878" y="860044"/>
                </a:lnTo>
                <a:lnTo>
                  <a:pt x="165188" y="860044"/>
                </a:lnTo>
                <a:lnTo>
                  <a:pt x="207810" y="846607"/>
                </a:lnTo>
                <a:lnTo>
                  <a:pt x="245376" y="819708"/>
                </a:lnTo>
                <a:lnTo>
                  <a:pt x="334365" y="731494"/>
                </a:lnTo>
                <a:lnTo>
                  <a:pt x="378929" y="749325"/>
                </a:lnTo>
                <a:lnTo>
                  <a:pt x="426212" y="751801"/>
                </a:lnTo>
                <a:lnTo>
                  <a:pt x="472097" y="738911"/>
                </a:lnTo>
                <a:lnTo>
                  <a:pt x="512470" y="710666"/>
                </a:lnTo>
                <a:lnTo>
                  <a:pt x="661720" y="562711"/>
                </a:lnTo>
                <a:lnTo>
                  <a:pt x="688848" y="525487"/>
                </a:lnTo>
                <a:lnTo>
                  <a:pt x="702411" y="483235"/>
                </a:lnTo>
                <a:lnTo>
                  <a:pt x="702411" y="439318"/>
                </a:lnTo>
                <a:close/>
              </a:path>
              <a:path w="4307840" h="1190625">
                <a:moveTo>
                  <a:pt x="4307471" y="0"/>
                </a:moveTo>
                <a:lnTo>
                  <a:pt x="1726196" y="0"/>
                </a:lnTo>
                <a:lnTo>
                  <a:pt x="1726196" y="1190625"/>
                </a:lnTo>
                <a:lnTo>
                  <a:pt x="4307471" y="1190625"/>
                </a:lnTo>
                <a:lnTo>
                  <a:pt x="4307471" y="0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17657" y="3545839"/>
            <a:ext cx="12573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500" spc="-15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14738" y="3131312"/>
            <a:ext cx="673100" cy="9874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>
              <a:lnSpc>
                <a:spcPct val="139600"/>
              </a:lnSpc>
              <a:spcBef>
                <a:spcPts val="130"/>
              </a:spcBef>
            </a:pP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Output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Chain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19840" y="3131312"/>
            <a:ext cx="673100" cy="9874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840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endParaRPr sz="1500">
              <a:latin typeface="Tahoma"/>
              <a:cs typeface="Tahoma"/>
            </a:endParaRPr>
          </a:p>
          <a:p>
            <a:pPr marR="5080" indent="429259">
              <a:lnSpc>
                <a:spcPct val="137500"/>
              </a:lnSpc>
              <a:spcBef>
                <a:spcPts val="75"/>
              </a:spcBef>
            </a:pP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Chain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49767" y="3403053"/>
            <a:ext cx="2942590" cy="559435"/>
          </a:xfrm>
          <a:custGeom>
            <a:avLst/>
            <a:gdLst/>
            <a:ahLst/>
            <a:cxnLst/>
            <a:rect l="l" t="t" r="r" b="b"/>
            <a:pathLst>
              <a:path w="2942590" h="559435">
                <a:moveTo>
                  <a:pt x="714743" y="122986"/>
                </a:moveTo>
                <a:lnTo>
                  <a:pt x="700938" y="79616"/>
                </a:lnTo>
                <a:lnTo>
                  <a:pt x="673328" y="41402"/>
                </a:lnTo>
                <a:lnTo>
                  <a:pt x="635114" y="13792"/>
                </a:lnTo>
                <a:lnTo>
                  <a:pt x="591743" y="0"/>
                </a:lnTo>
                <a:lnTo>
                  <a:pt x="546658" y="0"/>
                </a:lnTo>
                <a:lnTo>
                  <a:pt x="503288" y="13792"/>
                </a:lnTo>
                <a:lnTo>
                  <a:pt x="465061" y="41402"/>
                </a:lnTo>
                <a:lnTo>
                  <a:pt x="415048" y="91427"/>
                </a:lnTo>
                <a:lnTo>
                  <a:pt x="409981" y="103644"/>
                </a:lnTo>
                <a:lnTo>
                  <a:pt x="411251" y="110134"/>
                </a:lnTo>
                <a:lnTo>
                  <a:pt x="489483" y="65811"/>
                </a:lnTo>
                <a:lnTo>
                  <a:pt x="526783" y="41046"/>
                </a:lnTo>
                <a:lnTo>
                  <a:pt x="569201" y="32791"/>
                </a:lnTo>
                <a:lnTo>
                  <a:pt x="611619" y="41046"/>
                </a:lnTo>
                <a:lnTo>
                  <a:pt x="648919" y="65811"/>
                </a:lnTo>
                <a:lnTo>
                  <a:pt x="673684" y="103111"/>
                </a:lnTo>
                <a:lnTo>
                  <a:pt x="681939" y="145529"/>
                </a:lnTo>
                <a:lnTo>
                  <a:pt x="673684" y="187947"/>
                </a:lnTo>
                <a:lnTo>
                  <a:pt x="648919" y="225247"/>
                </a:lnTo>
                <a:lnTo>
                  <a:pt x="497052" y="377126"/>
                </a:lnTo>
                <a:lnTo>
                  <a:pt x="459752" y="401891"/>
                </a:lnTo>
                <a:lnTo>
                  <a:pt x="417322" y="410146"/>
                </a:lnTo>
                <a:lnTo>
                  <a:pt x="374904" y="401891"/>
                </a:lnTo>
                <a:lnTo>
                  <a:pt x="337604" y="377126"/>
                </a:lnTo>
                <a:lnTo>
                  <a:pt x="312851" y="339826"/>
                </a:lnTo>
                <a:lnTo>
                  <a:pt x="304596" y="297408"/>
                </a:lnTo>
                <a:lnTo>
                  <a:pt x="312851" y="254977"/>
                </a:lnTo>
                <a:lnTo>
                  <a:pt x="341401" y="211975"/>
                </a:lnTo>
                <a:lnTo>
                  <a:pt x="342671" y="205473"/>
                </a:lnTo>
                <a:lnTo>
                  <a:pt x="341401" y="198983"/>
                </a:lnTo>
                <a:lnTo>
                  <a:pt x="337604" y="193268"/>
                </a:lnTo>
                <a:lnTo>
                  <a:pt x="331901" y="189484"/>
                </a:lnTo>
                <a:lnTo>
                  <a:pt x="325399" y="188214"/>
                </a:lnTo>
                <a:lnTo>
                  <a:pt x="318909" y="189484"/>
                </a:lnTo>
                <a:lnTo>
                  <a:pt x="313194" y="193268"/>
                </a:lnTo>
                <a:lnTo>
                  <a:pt x="285610" y="231444"/>
                </a:lnTo>
                <a:lnTo>
                  <a:pt x="271805" y="274751"/>
                </a:lnTo>
                <a:lnTo>
                  <a:pt x="271767" y="319786"/>
                </a:lnTo>
                <a:lnTo>
                  <a:pt x="285496" y="363118"/>
                </a:lnTo>
                <a:lnTo>
                  <a:pt x="312991" y="401332"/>
                </a:lnTo>
                <a:lnTo>
                  <a:pt x="225259" y="489064"/>
                </a:lnTo>
                <a:lnTo>
                  <a:pt x="187972" y="513829"/>
                </a:lnTo>
                <a:lnTo>
                  <a:pt x="145542" y="522084"/>
                </a:lnTo>
                <a:lnTo>
                  <a:pt x="103124" y="513829"/>
                </a:lnTo>
                <a:lnTo>
                  <a:pt x="65824" y="489064"/>
                </a:lnTo>
                <a:lnTo>
                  <a:pt x="41059" y="451764"/>
                </a:lnTo>
                <a:lnTo>
                  <a:pt x="32804" y="409346"/>
                </a:lnTo>
                <a:lnTo>
                  <a:pt x="41059" y="366928"/>
                </a:lnTo>
                <a:lnTo>
                  <a:pt x="65824" y="329628"/>
                </a:lnTo>
                <a:lnTo>
                  <a:pt x="217703" y="177749"/>
                </a:lnTo>
                <a:lnTo>
                  <a:pt x="254990" y="152984"/>
                </a:lnTo>
                <a:lnTo>
                  <a:pt x="297421" y="144729"/>
                </a:lnTo>
                <a:lnTo>
                  <a:pt x="339839" y="152984"/>
                </a:lnTo>
                <a:lnTo>
                  <a:pt x="377139" y="177749"/>
                </a:lnTo>
                <a:lnTo>
                  <a:pt x="401904" y="215049"/>
                </a:lnTo>
                <a:lnTo>
                  <a:pt x="410159" y="257467"/>
                </a:lnTo>
                <a:lnTo>
                  <a:pt x="401904" y="299897"/>
                </a:lnTo>
                <a:lnTo>
                  <a:pt x="373341" y="342900"/>
                </a:lnTo>
                <a:lnTo>
                  <a:pt x="372084" y="349402"/>
                </a:lnTo>
                <a:lnTo>
                  <a:pt x="429158" y="323380"/>
                </a:lnTo>
                <a:lnTo>
                  <a:pt x="442950" y="280009"/>
                </a:lnTo>
                <a:lnTo>
                  <a:pt x="442950" y="234924"/>
                </a:lnTo>
                <a:lnTo>
                  <a:pt x="429158" y="191566"/>
                </a:lnTo>
                <a:lnTo>
                  <a:pt x="401548" y="153339"/>
                </a:lnTo>
                <a:lnTo>
                  <a:pt x="363321" y="125730"/>
                </a:lnTo>
                <a:lnTo>
                  <a:pt x="319963" y="111937"/>
                </a:lnTo>
                <a:lnTo>
                  <a:pt x="274878" y="111937"/>
                </a:lnTo>
                <a:lnTo>
                  <a:pt x="231508" y="125730"/>
                </a:lnTo>
                <a:lnTo>
                  <a:pt x="193281" y="153339"/>
                </a:lnTo>
                <a:lnTo>
                  <a:pt x="41414" y="305219"/>
                </a:lnTo>
                <a:lnTo>
                  <a:pt x="13804" y="343433"/>
                </a:lnTo>
                <a:lnTo>
                  <a:pt x="0" y="386803"/>
                </a:lnTo>
                <a:lnTo>
                  <a:pt x="0" y="431888"/>
                </a:lnTo>
                <a:lnTo>
                  <a:pt x="13804" y="475259"/>
                </a:lnTo>
                <a:lnTo>
                  <a:pt x="41414" y="513473"/>
                </a:lnTo>
                <a:lnTo>
                  <a:pt x="79641" y="541083"/>
                </a:lnTo>
                <a:lnTo>
                  <a:pt x="122999" y="554888"/>
                </a:lnTo>
                <a:lnTo>
                  <a:pt x="168084" y="554888"/>
                </a:lnTo>
                <a:lnTo>
                  <a:pt x="211455" y="541083"/>
                </a:lnTo>
                <a:lnTo>
                  <a:pt x="249682" y="513473"/>
                </a:lnTo>
                <a:lnTo>
                  <a:pt x="340233" y="422922"/>
                </a:lnTo>
                <a:lnTo>
                  <a:pt x="385572" y="441223"/>
                </a:lnTo>
                <a:lnTo>
                  <a:pt x="433679" y="443763"/>
                </a:lnTo>
                <a:lnTo>
                  <a:pt x="480377" y="430542"/>
                </a:lnTo>
                <a:lnTo>
                  <a:pt x="521462" y="401535"/>
                </a:lnTo>
                <a:lnTo>
                  <a:pt x="673341" y="249656"/>
                </a:lnTo>
                <a:lnTo>
                  <a:pt x="700938" y="211442"/>
                </a:lnTo>
                <a:lnTo>
                  <a:pt x="714743" y="168071"/>
                </a:lnTo>
                <a:lnTo>
                  <a:pt x="714743" y="122986"/>
                </a:lnTo>
                <a:close/>
              </a:path>
              <a:path w="2942590" h="559435">
                <a:moveTo>
                  <a:pt x="2942094" y="35471"/>
                </a:moveTo>
                <a:lnTo>
                  <a:pt x="1913394" y="35471"/>
                </a:lnTo>
                <a:lnTo>
                  <a:pt x="1913394" y="559346"/>
                </a:lnTo>
                <a:lnTo>
                  <a:pt x="2942094" y="559346"/>
                </a:lnTo>
                <a:lnTo>
                  <a:pt x="2942094" y="35471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348415" y="3555364"/>
            <a:ext cx="65087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704949" y="2838462"/>
            <a:ext cx="8563610" cy="1705610"/>
          </a:xfrm>
          <a:custGeom>
            <a:avLst/>
            <a:gdLst/>
            <a:ahLst/>
            <a:cxnLst/>
            <a:rect l="l" t="t" r="r" b="b"/>
            <a:pathLst>
              <a:path w="8563610" h="1705610">
                <a:moveTo>
                  <a:pt x="19088" y="956030"/>
                </a:moveTo>
                <a:lnTo>
                  <a:pt x="0" y="956030"/>
                </a:lnTo>
                <a:lnTo>
                  <a:pt x="0" y="974991"/>
                </a:lnTo>
                <a:lnTo>
                  <a:pt x="19088" y="974991"/>
                </a:lnTo>
                <a:lnTo>
                  <a:pt x="19088" y="956030"/>
                </a:lnTo>
                <a:close/>
              </a:path>
              <a:path w="8563610" h="1705610">
                <a:moveTo>
                  <a:pt x="19088" y="898931"/>
                </a:moveTo>
                <a:lnTo>
                  <a:pt x="0" y="898931"/>
                </a:lnTo>
                <a:lnTo>
                  <a:pt x="0" y="917968"/>
                </a:lnTo>
                <a:lnTo>
                  <a:pt x="19088" y="917968"/>
                </a:lnTo>
                <a:lnTo>
                  <a:pt x="19088" y="898931"/>
                </a:lnTo>
                <a:close/>
              </a:path>
              <a:path w="8563610" h="1705610">
                <a:moveTo>
                  <a:pt x="19088" y="841844"/>
                </a:moveTo>
                <a:lnTo>
                  <a:pt x="0" y="841844"/>
                </a:lnTo>
                <a:lnTo>
                  <a:pt x="0" y="860869"/>
                </a:lnTo>
                <a:lnTo>
                  <a:pt x="19088" y="860869"/>
                </a:lnTo>
                <a:lnTo>
                  <a:pt x="19088" y="841844"/>
                </a:lnTo>
                <a:close/>
              </a:path>
              <a:path w="8563610" h="1705610">
                <a:moveTo>
                  <a:pt x="19088" y="784745"/>
                </a:moveTo>
                <a:lnTo>
                  <a:pt x="0" y="784745"/>
                </a:lnTo>
                <a:lnTo>
                  <a:pt x="0" y="803770"/>
                </a:lnTo>
                <a:lnTo>
                  <a:pt x="19088" y="803770"/>
                </a:lnTo>
                <a:lnTo>
                  <a:pt x="19088" y="784745"/>
                </a:lnTo>
                <a:close/>
              </a:path>
              <a:path w="8563610" h="1705610">
                <a:moveTo>
                  <a:pt x="19088" y="727710"/>
                </a:moveTo>
                <a:lnTo>
                  <a:pt x="0" y="727710"/>
                </a:lnTo>
                <a:lnTo>
                  <a:pt x="0" y="746683"/>
                </a:lnTo>
                <a:lnTo>
                  <a:pt x="19088" y="746683"/>
                </a:lnTo>
                <a:lnTo>
                  <a:pt x="19088" y="727710"/>
                </a:lnTo>
                <a:close/>
              </a:path>
              <a:path w="8563610" h="1705610">
                <a:moveTo>
                  <a:pt x="21247" y="1030363"/>
                </a:moveTo>
                <a:lnTo>
                  <a:pt x="20764" y="1024166"/>
                </a:lnTo>
                <a:lnTo>
                  <a:pt x="20358" y="1017968"/>
                </a:lnTo>
                <a:lnTo>
                  <a:pt x="20040" y="1011758"/>
                </a:lnTo>
                <a:lnTo>
                  <a:pt x="977" y="1012748"/>
                </a:lnTo>
                <a:lnTo>
                  <a:pt x="1308" y="1019111"/>
                </a:lnTo>
                <a:lnTo>
                  <a:pt x="1727" y="1025486"/>
                </a:lnTo>
                <a:lnTo>
                  <a:pt x="2222" y="1031836"/>
                </a:lnTo>
                <a:lnTo>
                  <a:pt x="21247" y="1030363"/>
                </a:lnTo>
                <a:close/>
              </a:path>
              <a:path w="8563610" h="1705610">
                <a:moveTo>
                  <a:pt x="21437" y="672388"/>
                </a:moveTo>
                <a:lnTo>
                  <a:pt x="2413" y="670852"/>
                </a:lnTo>
                <a:lnTo>
                  <a:pt x="2286" y="672388"/>
                </a:lnTo>
                <a:lnTo>
                  <a:pt x="1892" y="677214"/>
                </a:lnTo>
                <a:lnTo>
                  <a:pt x="1803" y="678599"/>
                </a:lnTo>
                <a:lnTo>
                  <a:pt x="1460" y="683590"/>
                </a:lnTo>
                <a:lnTo>
                  <a:pt x="1397" y="684796"/>
                </a:lnTo>
                <a:lnTo>
                  <a:pt x="1104" y="689965"/>
                </a:lnTo>
                <a:lnTo>
                  <a:pt x="20167" y="691007"/>
                </a:lnTo>
                <a:lnTo>
                  <a:pt x="21043" y="677214"/>
                </a:lnTo>
                <a:lnTo>
                  <a:pt x="21437" y="672388"/>
                </a:lnTo>
                <a:close/>
              </a:path>
              <a:path w="8563610" h="1705610">
                <a:moveTo>
                  <a:pt x="27978" y="1086942"/>
                </a:moveTo>
                <a:lnTo>
                  <a:pt x="26974" y="1080630"/>
                </a:lnTo>
                <a:lnTo>
                  <a:pt x="26047" y="1074305"/>
                </a:lnTo>
                <a:lnTo>
                  <a:pt x="25209" y="1067968"/>
                </a:lnTo>
                <a:lnTo>
                  <a:pt x="6286" y="1070457"/>
                </a:lnTo>
                <a:lnTo>
                  <a:pt x="7150" y="1076972"/>
                </a:lnTo>
                <a:lnTo>
                  <a:pt x="8102" y="1083462"/>
                </a:lnTo>
                <a:lnTo>
                  <a:pt x="9131" y="1089939"/>
                </a:lnTo>
                <a:lnTo>
                  <a:pt x="27978" y="1086942"/>
                </a:lnTo>
                <a:close/>
              </a:path>
              <a:path w="8563610" h="1705610">
                <a:moveTo>
                  <a:pt x="28359" y="615759"/>
                </a:moveTo>
                <a:lnTo>
                  <a:pt x="9525" y="612711"/>
                </a:lnTo>
                <a:lnTo>
                  <a:pt x="8458" y="619188"/>
                </a:lnTo>
                <a:lnTo>
                  <a:pt x="7493" y="625690"/>
                </a:lnTo>
                <a:lnTo>
                  <a:pt x="6604" y="632193"/>
                </a:lnTo>
                <a:lnTo>
                  <a:pt x="25527" y="634746"/>
                </a:lnTo>
                <a:lnTo>
                  <a:pt x="26377" y="628408"/>
                </a:lnTo>
                <a:lnTo>
                  <a:pt x="27330" y="622084"/>
                </a:lnTo>
                <a:lnTo>
                  <a:pt x="28359" y="615759"/>
                </a:lnTo>
                <a:close/>
              </a:path>
              <a:path w="8563610" h="1705610">
                <a:moveTo>
                  <a:pt x="39039" y="1142022"/>
                </a:moveTo>
                <a:lnTo>
                  <a:pt x="37579" y="1136015"/>
                </a:lnTo>
                <a:lnTo>
                  <a:pt x="36207" y="1129995"/>
                </a:lnTo>
                <a:lnTo>
                  <a:pt x="34912" y="1123950"/>
                </a:lnTo>
                <a:lnTo>
                  <a:pt x="16243" y="1127937"/>
                </a:lnTo>
                <a:lnTo>
                  <a:pt x="17576" y="1134148"/>
                </a:lnTo>
                <a:lnTo>
                  <a:pt x="18999" y="1140333"/>
                </a:lnTo>
                <a:lnTo>
                  <a:pt x="20485" y="1146505"/>
                </a:lnTo>
                <a:lnTo>
                  <a:pt x="39039" y="1142022"/>
                </a:lnTo>
                <a:close/>
              </a:path>
              <a:path w="8563610" h="1705610">
                <a:moveTo>
                  <a:pt x="39585" y="560793"/>
                </a:moveTo>
                <a:lnTo>
                  <a:pt x="21043" y="556260"/>
                </a:lnTo>
                <a:lnTo>
                  <a:pt x="19532" y="562432"/>
                </a:lnTo>
                <a:lnTo>
                  <a:pt x="18097" y="568629"/>
                </a:lnTo>
                <a:lnTo>
                  <a:pt x="16738" y="574827"/>
                </a:lnTo>
                <a:lnTo>
                  <a:pt x="35394" y="578878"/>
                </a:lnTo>
                <a:lnTo>
                  <a:pt x="36703" y="572833"/>
                </a:lnTo>
                <a:lnTo>
                  <a:pt x="38112" y="566801"/>
                </a:lnTo>
                <a:lnTo>
                  <a:pt x="39585" y="560793"/>
                </a:lnTo>
                <a:close/>
              </a:path>
              <a:path w="8563610" h="1705610">
                <a:moveTo>
                  <a:pt x="54495" y="1196289"/>
                </a:moveTo>
                <a:lnTo>
                  <a:pt x="54419" y="1196060"/>
                </a:lnTo>
                <a:lnTo>
                  <a:pt x="52527" y="1190294"/>
                </a:lnTo>
                <a:lnTo>
                  <a:pt x="50634" y="1184275"/>
                </a:lnTo>
                <a:lnTo>
                  <a:pt x="48831" y="1178217"/>
                </a:lnTo>
                <a:lnTo>
                  <a:pt x="30543" y="1183665"/>
                </a:lnTo>
                <a:lnTo>
                  <a:pt x="32397" y="1189875"/>
                </a:lnTo>
                <a:lnTo>
                  <a:pt x="34417" y="1196289"/>
                </a:lnTo>
                <a:lnTo>
                  <a:pt x="36360" y="1202220"/>
                </a:lnTo>
                <a:lnTo>
                  <a:pt x="54495" y="1196289"/>
                </a:lnTo>
                <a:close/>
              </a:path>
              <a:path w="8563610" h="1705610">
                <a:moveTo>
                  <a:pt x="55232" y="506539"/>
                </a:moveTo>
                <a:lnTo>
                  <a:pt x="37122" y="500557"/>
                </a:lnTo>
                <a:lnTo>
                  <a:pt x="35077" y="506717"/>
                </a:lnTo>
                <a:lnTo>
                  <a:pt x="33108" y="512902"/>
                </a:lnTo>
                <a:lnTo>
                  <a:pt x="31229" y="519112"/>
                </a:lnTo>
                <a:lnTo>
                  <a:pt x="49504" y="524611"/>
                </a:lnTo>
                <a:lnTo>
                  <a:pt x="51333" y="518553"/>
                </a:lnTo>
                <a:lnTo>
                  <a:pt x="53238" y="512533"/>
                </a:lnTo>
                <a:lnTo>
                  <a:pt x="55232" y="506539"/>
                </a:lnTo>
                <a:close/>
              </a:path>
              <a:path w="8563610" h="1705610">
                <a:moveTo>
                  <a:pt x="74422" y="1249629"/>
                </a:moveTo>
                <a:lnTo>
                  <a:pt x="72009" y="1243888"/>
                </a:lnTo>
                <a:lnTo>
                  <a:pt x="69672" y="1238097"/>
                </a:lnTo>
                <a:lnTo>
                  <a:pt x="67398" y="1232293"/>
                </a:lnTo>
                <a:lnTo>
                  <a:pt x="49618" y="1239177"/>
                </a:lnTo>
                <a:lnTo>
                  <a:pt x="51943" y="1245146"/>
                </a:lnTo>
                <a:lnTo>
                  <a:pt x="54343" y="1251077"/>
                </a:lnTo>
                <a:lnTo>
                  <a:pt x="56819" y="1256982"/>
                </a:lnTo>
                <a:lnTo>
                  <a:pt x="74422" y="1249629"/>
                </a:lnTo>
                <a:close/>
              </a:path>
              <a:path w="8563610" h="1705610">
                <a:moveTo>
                  <a:pt x="75311" y="453313"/>
                </a:moveTo>
                <a:lnTo>
                  <a:pt x="57734" y="445909"/>
                </a:lnTo>
                <a:lnTo>
                  <a:pt x="55245" y="451777"/>
                </a:lnTo>
                <a:lnTo>
                  <a:pt x="52832" y="457682"/>
                </a:lnTo>
                <a:lnTo>
                  <a:pt x="50495" y="463613"/>
                </a:lnTo>
                <a:lnTo>
                  <a:pt x="68262" y="470560"/>
                </a:lnTo>
                <a:lnTo>
                  <a:pt x="70535" y="464781"/>
                </a:lnTo>
                <a:lnTo>
                  <a:pt x="72885" y="459028"/>
                </a:lnTo>
                <a:lnTo>
                  <a:pt x="75311" y="453313"/>
                </a:lnTo>
                <a:close/>
              </a:path>
              <a:path w="8563610" h="1705610">
                <a:moveTo>
                  <a:pt x="98171" y="1300467"/>
                </a:moveTo>
                <a:lnTo>
                  <a:pt x="95288" y="1294892"/>
                </a:lnTo>
                <a:lnTo>
                  <a:pt x="92494" y="1289291"/>
                </a:lnTo>
                <a:lnTo>
                  <a:pt x="89763" y="1283652"/>
                </a:lnTo>
                <a:lnTo>
                  <a:pt x="72580" y="1291907"/>
                </a:lnTo>
                <a:lnTo>
                  <a:pt x="75374" y="1297698"/>
                </a:lnTo>
                <a:lnTo>
                  <a:pt x="78244" y="1303451"/>
                </a:lnTo>
                <a:lnTo>
                  <a:pt x="81203" y="1309166"/>
                </a:lnTo>
                <a:lnTo>
                  <a:pt x="98171" y="1300467"/>
                </a:lnTo>
                <a:close/>
              </a:path>
              <a:path w="8563610" h="1705610">
                <a:moveTo>
                  <a:pt x="99237" y="402526"/>
                </a:moveTo>
                <a:lnTo>
                  <a:pt x="82296" y="393763"/>
                </a:lnTo>
                <a:lnTo>
                  <a:pt x="79324" y="399478"/>
                </a:lnTo>
                <a:lnTo>
                  <a:pt x="76428" y="405218"/>
                </a:lnTo>
                <a:lnTo>
                  <a:pt x="73609" y="411010"/>
                </a:lnTo>
                <a:lnTo>
                  <a:pt x="90779" y="419328"/>
                </a:lnTo>
                <a:lnTo>
                  <a:pt x="93522" y="413689"/>
                </a:lnTo>
                <a:lnTo>
                  <a:pt x="96342" y="408089"/>
                </a:lnTo>
                <a:lnTo>
                  <a:pt x="99237" y="402526"/>
                </a:lnTo>
                <a:close/>
              </a:path>
              <a:path w="8563610" h="1705610">
                <a:moveTo>
                  <a:pt x="126225" y="1349857"/>
                </a:moveTo>
                <a:lnTo>
                  <a:pt x="122872" y="1344472"/>
                </a:lnTo>
                <a:lnTo>
                  <a:pt x="119595" y="1339049"/>
                </a:lnTo>
                <a:lnTo>
                  <a:pt x="116395" y="1333588"/>
                </a:lnTo>
                <a:lnTo>
                  <a:pt x="99923" y="1343177"/>
                </a:lnTo>
                <a:lnTo>
                  <a:pt x="103212" y="1348803"/>
                </a:lnTo>
                <a:lnTo>
                  <a:pt x="106578" y="1354366"/>
                </a:lnTo>
                <a:lnTo>
                  <a:pt x="110007" y="1359890"/>
                </a:lnTo>
                <a:lnTo>
                  <a:pt x="126225" y="1349857"/>
                </a:lnTo>
                <a:close/>
              </a:path>
              <a:path w="8563610" h="1705610">
                <a:moveTo>
                  <a:pt x="127469" y="353199"/>
                </a:moveTo>
                <a:lnTo>
                  <a:pt x="111290" y="343115"/>
                </a:lnTo>
                <a:lnTo>
                  <a:pt x="107823" y="348627"/>
                </a:lnTo>
                <a:lnTo>
                  <a:pt x="104444" y="354190"/>
                </a:lnTo>
                <a:lnTo>
                  <a:pt x="101142" y="359803"/>
                </a:lnTo>
                <a:lnTo>
                  <a:pt x="117589" y="369455"/>
                </a:lnTo>
                <a:lnTo>
                  <a:pt x="120802" y="363994"/>
                </a:lnTo>
                <a:lnTo>
                  <a:pt x="124104" y="358571"/>
                </a:lnTo>
                <a:lnTo>
                  <a:pt x="127469" y="353199"/>
                </a:lnTo>
                <a:close/>
              </a:path>
              <a:path w="8563610" h="1705610">
                <a:moveTo>
                  <a:pt x="157962" y="1396619"/>
                </a:moveTo>
                <a:lnTo>
                  <a:pt x="154241" y="1391577"/>
                </a:lnTo>
                <a:lnTo>
                  <a:pt x="150596" y="1386497"/>
                </a:lnTo>
                <a:lnTo>
                  <a:pt x="147015" y="1381366"/>
                </a:lnTo>
                <a:lnTo>
                  <a:pt x="131356" y="1392250"/>
                </a:lnTo>
                <a:lnTo>
                  <a:pt x="135026" y="1397508"/>
                </a:lnTo>
                <a:lnTo>
                  <a:pt x="138772" y="1402727"/>
                </a:lnTo>
                <a:lnTo>
                  <a:pt x="142595" y="1407896"/>
                </a:lnTo>
                <a:lnTo>
                  <a:pt x="157962" y="1396619"/>
                </a:lnTo>
                <a:close/>
              </a:path>
              <a:path w="8563610" h="1705610">
                <a:moveTo>
                  <a:pt x="159334" y="306578"/>
                </a:moveTo>
                <a:lnTo>
                  <a:pt x="144005" y="295249"/>
                </a:lnTo>
                <a:lnTo>
                  <a:pt x="140169" y="300405"/>
                </a:lnTo>
                <a:lnTo>
                  <a:pt x="136410" y="305612"/>
                </a:lnTo>
                <a:lnTo>
                  <a:pt x="132715" y="310870"/>
                </a:lnTo>
                <a:lnTo>
                  <a:pt x="148336" y="321792"/>
                </a:lnTo>
                <a:lnTo>
                  <a:pt x="151930" y="316674"/>
                </a:lnTo>
                <a:lnTo>
                  <a:pt x="155600" y="311607"/>
                </a:lnTo>
                <a:lnTo>
                  <a:pt x="159334" y="306578"/>
                </a:lnTo>
                <a:close/>
              </a:path>
              <a:path w="8563610" h="1705610">
                <a:moveTo>
                  <a:pt x="193306" y="1440700"/>
                </a:moveTo>
                <a:lnTo>
                  <a:pt x="189179" y="1435950"/>
                </a:lnTo>
                <a:lnTo>
                  <a:pt x="185115" y="1431150"/>
                </a:lnTo>
                <a:lnTo>
                  <a:pt x="181114" y="1426298"/>
                </a:lnTo>
                <a:lnTo>
                  <a:pt x="166370" y="1438376"/>
                </a:lnTo>
                <a:lnTo>
                  <a:pt x="170472" y="1443355"/>
                </a:lnTo>
                <a:lnTo>
                  <a:pt x="174650" y="1448295"/>
                </a:lnTo>
                <a:lnTo>
                  <a:pt x="178879" y="1453172"/>
                </a:lnTo>
                <a:lnTo>
                  <a:pt x="193306" y="1440700"/>
                </a:lnTo>
                <a:close/>
              </a:path>
              <a:path w="8563610" h="1705610">
                <a:moveTo>
                  <a:pt x="194830" y="262597"/>
                </a:moveTo>
                <a:lnTo>
                  <a:pt x="180454" y="250088"/>
                </a:lnTo>
                <a:lnTo>
                  <a:pt x="176199" y="254952"/>
                </a:lnTo>
                <a:lnTo>
                  <a:pt x="172008" y="259867"/>
                </a:lnTo>
                <a:lnTo>
                  <a:pt x="167894" y="264833"/>
                </a:lnTo>
                <a:lnTo>
                  <a:pt x="182600" y="276961"/>
                </a:lnTo>
                <a:lnTo>
                  <a:pt x="186613" y="272122"/>
                </a:lnTo>
                <a:lnTo>
                  <a:pt x="190690" y="267335"/>
                </a:lnTo>
                <a:lnTo>
                  <a:pt x="194830" y="262597"/>
                </a:lnTo>
                <a:close/>
              </a:path>
              <a:path w="8563610" h="1705610">
                <a:moveTo>
                  <a:pt x="232156" y="1481963"/>
                </a:moveTo>
                <a:lnTo>
                  <a:pt x="227660" y="1477556"/>
                </a:lnTo>
                <a:lnTo>
                  <a:pt x="223215" y="1473085"/>
                </a:lnTo>
                <a:lnTo>
                  <a:pt x="218833" y="1468551"/>
                </a:lnTo>
                <a:lnTo>
                  <a:pt x="205105" y="1481759"/>
                </a:lnTo>
                <a:lnTo>
                  <a:pt x="209600" y="1486408"/>
                </a:lnTo>
                <a:lnTo>
                  <a:pt x="214160" y="1491005"/>
                </a:lnTo>
                <a:lnTo>
                  <a:pt x="218782" y="1495539"/>
                </a:lnTo>
                <a:lnTo>
                  <a:pt x="232156" y="1481963"/>
                </a:lnTo>
                <a:close/>
              </a:path>
              <a:path w="8563610" h="1705610">
                <a:moveTo>
                  <a:pt x="233819" y="221462"/>
                </a:moveTo>
                <a:lnTo>
                  <a:pt x="220484" y="207848"/>
                </a:lnTo>
                <a:lnTo>
                  <a:pt x="215849" y="212369"/>
                </a:lnTo>
                <a:lnTo>
                  <a:pt x="211277" y="216941"/>
                </a:lnTo>
                <a:lnTo>
                  <a:pt x="206883" y="221462"/>
                </a:lnTo>
                <a:lnTo>
                  <a:pt x="206641" y="221462"/>
                </a:lnTo>
                <a:lnTo>
                  <a:pt x="220459" y="234835"/>
                </a:lnTo>
                <a:lnTo>
                  <a:pt x="224853" y="230314"/>
                </a:lnTo>
                <a:lnTo>
                  <a:pt x="229311" y="225856"/>
                </a:lnTo>
                <a:lnTo>
                  <a:pt x="233819" y="221462"/>
                </a:lnTo>
                <a:close/>
              </a:path>
              <a:path w="8563610" h="1705610">
                <a:moveTo>
                  <a:pt x="274167" y="1519999"/>
                </a:moveTo>
                <a:lnTo>
                  <a:pt x="269341" y="1515973"/>
                </a:lnTo>
                <a:lnTo>
                  <a:pt x="264566" y="1511871"/>
                </a:lnTo>
                <a:lnTo>
                  <a:pt x="259842" y="1507705"/>
                </a:lnTo>
                <a:lnTo>
                  <a:pt x="247192" y="1521968"/>
                </a:lnTo>
                <a:lnTo>
                  <a:pt x="252044" y="1526235"/>
                </a:lnTo>
                <a:lnTo>
                  <a:pt x="256946" y="1530451"/>
                </a:lnTo>
                <a:lnTo>
                  <a:pt x="261912" y="1534591"/>
                </a:lnTo>
                <a:lnTo>
                  <a:pt x="274167" y="1519999"/>
                </a:lnTo>
                <a:close/>
              </a:path>
              <a:path w="8563610" h="1705610">
                <a:moveTo>
                  <a:pt x="275958" y="183565"/>
                </a:moveTo>
                <a:lnTo>
                  <a:pt x="263740" y="168935"/>
                </a:lnTo>
                <a:lnTo>
                  <a:pt x="258775" y="173062"/>
                </a:lnTo>
                <a:lnTo>
                  <a:pt x="253860" y="177253"/>
                </a:lnTo>
                <a:lnTo>
                  <a:pt x="248996" y="181508"/>
                </a:lnTo>
                <a:lnTo>
                  <a:pt x="261581" y="195808"/>
                </a:lnTo>
                <a:lnTo>
                  <a:pt x="266319" y="191668"/>
                </a:lnTo>
                <a:lnTo>
                  <a:pt x="271106" y="187579"/>
                </a:lnTo>
                <a:lnTo>
                  <a:pt x="275958" y="183565"/>
                </a:lnTo>
                <a:close/>
              </a:path>
              <a:path w="8563610" h="1705610">
                <a:moveTo>
                  <a:pt x="318909" y="1554480"/>
                </a:moveTo>
                <a:lnTo>
                  <a:pt x="313804" y="1550847"/>
                </a:lnTo>
                <a:lnTo>
                  <a:pt x="308737" y="1547152"/>
                </a:lnTo>
                <a:lnTo>
                  <a:pt x="303720" y="1543392"/>
                </a:lnTo>
                <a:lnTo>
                  <a:pt x="292252" y="1558607"/>
                </a:lnTo>
                <a:lnTo>
                  <a:pt x="297408" y="1562468"/>
                </a:lnTo>
                <a:lnTo>
                  <a:pt x="302602" y="1566265"/>
                </a:lnTo>
                <a:lnTo>
                  <a:pt x="307860" y="1569986"/>
                </a:lnTo>
                <a:lnTo>
                  <a:pt x="318909" y="1554480"/>
                </a:lnTo>
                <a:close/>
              </a:path>
              <a:path w="8563610" h="1705610">
                <a:moveTo>
                  <a:pt x="320802" y="149237"/>
                </a:moveTo>
                <a:lnTo>
                  <a:pt x="309791" y="133692"/>
                </a:lnTo>
                <a:lnTo>
                  <a:pt x="304533" y="137401"/>
                </a:lnTo>
                <a:lnTo>
                  <a:pt x="299326" y="141173"/>
                </a:lnTo>
                <a:lnTo>
                  <a:pt x="294157" y="145021"/>
                </a:lnTo>
                <a:lnTo>
                  <a:pt x="305574" y="160261"/>
                </a:lnTo>
                <a:lnTo>
                  <a:pt x="310603" y="156527"/>
                </a:lnTo>
                <a:lnTo>
                  <a:pt x="315683" y="152857"/>
                </a:lnTo>
                <a:lnTo>
                  <a:pt x="320802" y="149237"/>
                </a:lnTo>
                <a:close/>
              </a:path>
              <a:path w="8563610" h="1705610">
                <a:moveTo>
                  <a:pt x="366458" y="1585417"/>
                </a:moveTo>
                <a:lnTo>
                  <a:pt x="360997" y="1582166"/>
                </a:lnTo>
                <a:lnTo>
                  <a:pt x="355587" y="1578838"/>
                </a:lnTo>
                <a:lnTo>
                  <a:pt x="350215" y="1575447"/>
                </a:lnTo>
                <a:lnTo>
                  <a:pt x="339991" y="1591525"/>
                </a:lnTo>
                <a:lnTo>
                  <a:pt x="345503" y="1595005"/>
                </a:lnTo>
                <a:lnTo>
                  <a:pt x="351066" y="1598422"/>
                </a:lnTo>
                <a:lnTo>
                  <a:pt x="356666" y="1601762"/>
                </a:lnTo>
                <a:lnTo>
                  <a:pt x="366458" y="1585417"/>
                </a:lnTo>
                <a:close/>
              </a:path>
              <a:path w="8563610" h="1705610">
                <a:moveTo>
                  <a:pt x="368465" y="118440"/>
                </a:moveTo>
                <a:lnTo>
                  <a:pt x="358736" y="102069"/>
                </a:lnTo>
                <a:lnTo>
                  <a:pt x="353123" y="105384"/>
                </a:lnTo>
                <a:lnTo>
                  <a:pt x="347560" y="108775"/>
                </a:lnTo>
                <a:lnTo>
                  <a:pt x="342036" y="112242"/>
                </a:lnTo>
                <a:lnTo>
                  <a:pt x="352196" y="128346"/>
                </a:lnTo>
                <a:lnTo>
                  <a:pt x="357581" y="124980"/>
                </a:lnTo>
                <a:lnTo>
                  <a:pt x="363004" y="121666"/>
                </a:lnTo>
                <a:lnTo>
                  <a:pt x="368465" y="118440"/>
                </a:lnTo>
                <a:close/>
              </a:path>
              <a:path w="8563610" h="1705610">
                <a:moveTo>
                  <a:pt x="416331" y="1612506"/>
                </a:moveTo>
                <a:lnTo>
                  <a:pt x="410692" y="1609725"/>
                </a:lnTo>
                <a:lnTo>
                  <a:pt x="405091" y="1606880"/>
                </a:lnTo>
                <a:lnTo>
                  <a:pt x="399529" y="1603946"/>
                </a:lnTo>
                <a:lnTo>
                  <a:pt x="390639" y="1620786"/>
                </a:lnTo>
                <a:lnTo>
                  <a:pt x="396341" y="1623783"/>
                </a:lnTo>
                <a:lnTo>
                  <a:pt x="402094" y="1626717"/>
                </a:lnTo>
                <a:lnTo>
                  <a:pt x="407885" y="1629562"/>
                </a:lnTo>
                <a:lnTo>
                  <a:pt x="416331" y="1612506"/>
                </a:lnTo>
                <a:close/>
              </a:path>
              <a:path w="8563610" h="1705610">
                <a:moveTo>
                  <a:pt x="418414" y="91528"/>
                </a:moveTo>
                <a:lnTo>
                  <a:pt x="410019" y="74434"/>
                </a:lnTo>
                <a:lnTo>
                  <a:pt x="404228" y="77266"/>
                </a:lnTo>
                <a:lnTo>
                  <a:pt x="398462" y="80175"/>
                </a:lnTo>
                <a:lnTo>
                  <a:pt x="392747" y="83159"/>
                </a:lnTo>
                <a:lnTo>
                  <a:pt x="401599" y="100025"/>
                </a:lnTo>
                <a:lnTo>
                  <a:pt x="407162" y="97116"/>
                </a:lnTo>
                <a:lnTo>
                  <a:pt x="412775" y="94284"/>
                </a:lnTo>
                <a:lnTo>
                  <a:pt x="418414" y="91528"/>
                </a:lnTo>
                <a:close/>
              </a:path>
              <a:path w="8563610" h="1705610">
                <a:moveTo>
                  <a:pt x="467537" y="1635264"/>
                </a:moveTo>
                <a:lnTo>
                  <a:pt x="461772" y="1632978"/>
                </a:lnTo>
                <a:lnTo>
                  <a:pt x="456057" y="1630603"/>
                </a:lnTo>
                <a:lnTo>
                  <a:pt x="450354" y="1628165"/>
                </a:lnTo>
                <a:lnTo>
                  <a:pt x="442810" y="1645653"/>
                </a:lnTo>
                <a:lnTo>
                  <a:pt x="448665" y="1648155"/>
                </a:lnTo>
                <a:lnTo>
                  <a:pt x="454545" y="1650593"/>
                </a:lnTo>
                <a:lnTo>
                  <a:pt x="460451" y="1652943"/>
                </a:lnTo>
                <a:lnTo>
                  <a:pt x="467537" y="1635264"/>
                </a:lnTo>
                <a:close/>
              </a:path>
              <a:path w="8563610" h="1705610">
                <a:moveTo>
                  <a:pt x="469658" y="68935"/>
                </a:moveTo>
                <a:lnTo>
                  <a:pt x="462635" y="51244"/>
                </a:lnTo>
                <a:lnTo>
                  <a:pt x="456717" y="53581"/>
                </a:lnTo>
                <a:lnTo>
                  <a:pt x="450837" y="55994"/>
                </a:lnTo>
                <a:lnTo>
                  <a:pt x="444982" y="58483"/>
                </a:lnTo>
                <a:lnTo>
                  <a:pt x="452462" y="75984"/>
                </a:lnTo>
                <a:lnTo>
                  <a:pt x="458165" y="73558"/>
                </a:lnTo>
                <a:lnTo>
                  <a:pt x="463892" y="71208"/>
                </a:lnTo>
                <a:lnTo>
                  <a:pt x="469658" y="68935"/>
                </a:lnTo>
                <a:close/>
              </a:path>
              <a:path w="8563610" h="1705610">
                <a:moveTo>
                  <a:pt x="521601" y="1654340"/>
                </a:moveTo>
                <a:lnTo>
                  <a:pt x="515531" y="1652473"/>
                </a:lnTo>
                <a:lnTo>
                  <a:pt x="509498" y="1650517"/>
                </a:lnTo>
                <a:lnTo>
                  <a:pt x="503491" y="1648485"/>
                </a:lnTo>
                <a:lnTo>
                  <a:pt x="497370" y="1666519"/>
                </a:lnTo>
                <a:lnTo>
                  <a:pt x="503542" y="1668602"/>
                </a:lnTo>
                <a:lnTo>
                  <a:pt x="509739" y="1670608"/>
                </a:lnTo>
                <a:lnTo>
                  <a:pt x="515962" y="1672513"/>
                </a:lnTo>
                <a:lnTo>
                  <a:pt x="521601" y="1654340"/>
                </a:lnTo>
                <a:close/>
              </a:path>
              <a:path w="8563610" h="1705610">
                <a:moveTo>
                  <a:pt x="523836" y="50038"/>
                </a:moveTo>
                <a:lnTo>
                  <a:pt x="518261" y="31826"/>
                </a:lnTo>
                <a:lnTo>
                  <a:pt x="512038" y="33731"/>
                </a:lnTo>
                <a:lnTo>
                  <a:pt x="505828" y="35699"/>
                </a:lnTo>
                <a:lnTo>
                  <a:pt x="499656" y="37769"/>
                </a:lnTo>
                <a:lnTo>
                  <a:pt x="505714" y="55816"/>
                </a:lnTo>
                <a:lnTo>
                  <a:pt x="511733" y="53809"/>
                </a:lnTo>
                <a:lnTo>
                  <a:pt x="517766" y="51879"/>
                </a:lnTo>
                <a:lnTo>
                  <a:pt x="523836" y="50038"/>
                </a:lnTo>
                <a:close/>
              </a:path>
              <a:path w="8563610" h="1705610">
                <a:moveTo>
                  <a:pt x="576021" y="1668780"/>
                </a:moveTo>
                <a:lnTo>
                  <a:pt x="569963" y="1667421"/>
                </a:lnTo>
                <a:lnTo>
                  <a:pt x="563918" y="1665986"/>
                </a:lnTo>
                <a:lnTo>
                  <a:pt x="557885" y="1664474"/>
                </a:lnTo>
                <a:lnTo>
                  <a:pt x="553224" y="1682927"/>
                </a:lnTo>
                <a:lnTo>
                  <a:pt x="559409" y="1684489"/>
                </a:lnTo>
                <a:lnTo>
                  <a:pt x="565619" y="1685963"/>
                </a:lnTo>
                <a:lnTo>
                  <a:pt x="571842" y="1687347"/>
                </a:lnTo>
                <a:lnTo>
                  <a:pt x="576021" y="1668780"/>
                </a:lnTo>
                <a:close/>
              </a:path>
              <a:path w="8563610" h="1705610">
                <a:moveTo>
                  <a:pt x="578256" y="35775"/>
                </a:moveTo>
                <a:lnTo>
                  <a:pt x="574141" y="17195"/>
                </a:lnTo>
                <a:lnTo>
                  <a:pt x="567918" y="18567"/>
                </a:lnTo>
                <a:lnTo>
                  <a:pt x="561708" y="20015"/>
                </a:lnTo>
                <a:lnTo>
                  <a:pt x="555523" y="21551"/>
                </a:lnTo>
                <a:lnTo>
                  <a:pt x="560120" y="40017"/>
                </a:lnTo>
                <a:lnTo>
                  <a:pt x="566153" y="38531"/>
                </a:lnTo>
                <a:lnTo>
                  <a:pt x="572185" y="37109"/>
                </a:lnTo>
                <a:lnTo>
                  <a:pt x="578256" y="35775"/>
                </a:lnTo>
                <a:close/>
              </a:path>
              <a:path w="8563610" h="1705610">
                <a:moveTo>
                  <a:pt x="631837" y="1678952"/>
                </a:moveTo>
                <a:lnTo>
                  <a:pt x="625475" y="1678063"/>
                </a:lnTo>
                <a:lnTo>
                  <a:pt x="619112" y="1677073"/>
                </a:lnTo>
                <a:lnTo>
                  <a:pt x="612775" y="1675993"/>
                </a:lnTo>
                <a:lnTo>
                  <a:pt x="609574" y="1694764"/>
                </a:lnTo>
                <a:lnTo>
                  <a:pt x="616089" y="1695856"/>
                </a:lnTo>
                <a:lnTo>
                  <a:pt x="622617" y="1696872"/>
                </a:lnTo>
                <a:lnTo>
                  <a:pt x="629145" y="1697799"/>
                </a:lnTo>
                <a:lnTo>
                  <a:pt x="631837" y="1678952"/>
                </a:lnTo>
                <a:close/>
              </a:path>
              <a:path w="8563610" h="1705610">
                <a:moveTo>
                  <a:pt x="634174" y="25768"/>
                </a:moveTo>
                <a:lnTo>
                  <a:pt x="631558" y="6921"/>
                </a:lnTo>
                <a:lnTo>
                  <a:pt x="625017" y="7823"/>
                </a:lnTo>
                <a:lnTo>
                  <a:pt x="618502" y="8813"/>
                </a:lnTo>
                <a:lnTo>
                  <a:pt x="612000" y="9893"/>
                </a:lnTo>
                <a:lnTo>
                  <a:pt x="615124" y="28663"/>
                </a:lnTo>
                <a:lnTo>
                  <a:pt x="621461" y="27609"/>
                </a:lnTo>
                <a:lnTo>
                  <a:pt x="627811" y="26644"/>
                </a:lnTo>
                <a:lnTo>
                  <a:pt x="634174" y="25768"/>
                </a:lnTo>
                <a:close/>
              </a:path>
              <a:path w="8563610" h="1705610">
                <a:moveTo>
                  <a:pt x="688340" y="1684680"/>
                </a:moveTo>
                <a:lnTo>
                  <a:pt x="682104" y="1684299"/>
                </a:lnTo>
                <a:lnTo>
                  <a:pt x="675868" y="1683829"/>
                </a:lnTo>
                <a:lnTo>
                  <a:pt x="669632" y="1683283"/>
                </a:lnTo>
                <a:lnTo>
                  <a:pt x="669518" y="1684680"/>
                </a:lnTo>
                <a:lnTo>
                  <a:pt x="667969" y="1702244"/>
                </a:lnTo>
                <a:lnTo>
                  <a:pt x="674370" y="1702803"/>
                </a:lnTo>
                <a:lnTo>
                  <a:pt x="680770" y="1703285"/>
                </a:lnTo>
                <a:lnTo>
                  <a:pt x="687171" y="1703679"/>
                </a:lnTo>
                <a:lnTo>
                  <a:pt x="687260" y="1702244"/>
                </a:lnTo>
                <a:lnTo>
                  <a:pt x="688340" y="1684680"/>
                </a:lnTo>
                <a:close/>
              </a:path>
              <a:path w="8563610" h="1705610">
                <a:moveTo>
                  <a:pt x="690638" y="20231"/>
                </a:moveTo>
                <a:lnTo>
                  <a:pt x="689521" y="1231"/>
                </a:lnTo>
                <a:lnTo>
                  <a:pt x="683120" y="1612"/>
                </a:lnTo>
                <a:lnTo>
                  <a:pt x="676732" y="2057"/>
                </a:lnTo>
                <a:lnTo>
                  <a:pt x="670344" y="2603"/>
                </a:lnTo>
                <a:lnTo>
                  <a:pt x="671944" y="21564"/>
                </a:lnTo>
                <a:lnTo>
                  <a:pt x="678167" y="21043"/>
                </a:lnTo>
                <a:lnTo>
                  <a:pt x="684403" y="20599"/>
                </a:lnTo>
                <a:lnTo>
                  <a:pt x="690638" y="20231"/>
                </a:lnTo>
                <a:close/>
              </a:path>
              <a:path w="8563610" h="1705610">
                <a:moveTo>
                  <a:pt x="744042" y="1685988"/>
                </a:moveTo>
                <a:lnTo>
                  <a:pt x="725271" y="1685988"/>
                </a:lnTo>
                <a:lnTo>
                  <a:pt x="725093" y="1705013"/>
                </a:lnTo>
                <a:lnTo>
                  <a:pt x="744042" y="1705013"/>
                </a:lnTo>
                <a:lnTo>
                  <a:pt x="744042" y="1685988"/>
                </a:lnTo>
                <a:close/>
              </a:path>
              <a:path w="8563610" h="1705610">
                <a:moveTo>
                  <a:pt x="751141" y="0"/>
                </a:moveTo>
                <a:lnTo>
                  <a:pt x="727430" y="0"/>
                </a:lnTo>
                <a:lnTo>
                  <a:pt x="727494" y="19037"/>
                </a:lnTo>
                <a:lnTo>
                  <a:pt x="751141" y="19037"/>
                </a:lnTo>
                <a:lnTo>
                  <a:pt x="751141" y="0"/>
                </a:lnTo>
                <a:close/>
              </a:path>
              <a:path w="8563610" h="1705610">
                <a:moveTo>
                  <a:pt x="801293" y="1686013"/>
                </a:moveTo>
                <a:lnTo>
                  <a:pt x="782218" y="1686013"/>
                </a:lnTo>
                <a:lnTo>
                  <a:pt x="782218" y="1705051"/>
                </a:lnTo>
                <a:lnTo>
                  <a:pt x="801293" y="1705051"/>
                </a:lnTo>
                <a:lnTo>
                  <a:pt x="801293" y="1686013"/>
                </a:lnTo>
                <a:close/>
              </a:path>
              <a:path w="8563610" h="1705610">
                <a:moveTo>
                  <a:pt x="808393" y="0"/>
                </a:moveTo>
                <a:lnTo>
                  <a:pt x="789305" y="0"/>
                </a:lnTo>
                <a:lnTo>
                  <a:pt x="789305" y="19037"/>
                </a:lnTo>
                <a:lnTo>
                  <a:pt x="808393" y="19037"/>
                </a:lnTo>
                <a:lnTo>
                  <a:pt x="808393" y="0"/>
                </a:lnTo>
                <a:close/>
              </a:path>
              <a:path w="8563610" h="1705610">
                <a:moveTo>
                  <a:pt x="858545" y="1686013"/>
                </a:moveTo>
                <a:lnTo>
                  <a:pt x="839470" y="1686013"/>
                </a:lnTo>
                <a:lnTo>
                  <a:pt x="839470" y="1705051"/>
                </a:lnTo>
                <a:lnTo>
                  <a:pt x="858545" y="1705051"/>
                </a:lnTo>
                <a:lnTo>
                  <a:pt x="858545" y="1686013"/>
                </a:lnTo>
                <a:close/>
              </a:path>
              <a:path w="8563610" h="1705610">
                <a:moveTo>
                  <a:pt x="865644" y="0"/>
                </a:moveTo>
                <a:lnTo>
                  <a:pt x="846556" y="0"/>
                </a:lnTo>
                <a:lnTo>
                  <a:pt x="846556" y="19037"/>
                </a:lnTo>
                <a:lnTo>
                  <a:pt x="865644" y="19037"/>
                </a:lnTo>
                <a:lnTo>
                  <a:pt x="865644" y="0"/>
                </a:lnTo>
                <a:close/>
              </a:path>
              <a:path w="8563610" h="1705610">
                <a:moveTo>
                  <a:pt x="915797" y="1686013"/>
                </a:moveTo>
                <a:lnTo>
                  <a:pt x="896721" y="1686013"/>
                </a:lnTo>
                <a:lnTo>
                  <a:pt x="896721" y="1705051"/>
                </a:lnTo>
                <a:lnTo>
                  <a:pt x="915797" y="1705051"/>
                </a:lnTo>
                <a:lnTo>
                  <a:pt x="915797" y="1686013"/>
                </a:lnTo>
                <a:close/>
              </a:path>
              <a:path w="8563610" h="1705610">
                <a:moveTo>
                  <a:pt x="922896" y="0"/>
                </a:moveTo>
                <a:lnTo>
                  <a:pt x="903808" y="0"/>
                </a:lnTo>
                <a:lnTo>
                  <a:pt x="903808" y="19037"/>
                </a:lnTo>
                <a:lnTo>
                  <a:pt x="922896" y="19037"/>
                </a:lnTo>
                <a:lnTo>
                  <a:pt x="922896" y="0"/>
                </a:lnTo>
                <a:close/>
              </a:path>
              <a:path w="8563610" h="1705610">
                <a:moveTo>
                  <a:pt x="973048" y="1686013"/>
                </a:moveTo>
                <a:lnTo>
                  <a:pt x="953960" y="1686013"/>
                </a:lnTo>
                <a:lnTo>
                  <a:pt x="953960" y="1705051"/>
                </a:lnTo>
                <a:lnTo>
                  <a:pt x="973048" y="1705051"/>
                </a:lnTo>
                <a:lnTo>
                  <a:pt x="973048" y="1686013"/>
                </a:lnTo>
                <a:close/>
              </a:path>
              <a:path w="8563610" h="1705610">
                <a:moveTo>
                  <a:pt x="980135" y="0"/>
                </a:moveTo>
                <a:lnTo>
                  <a:pt x="961059" y="0"/>
                </a:lnTo>
                <a:lnTo>
                  <a:pt x="961059" y="19037"/>
                </a:lnTo>
                <a:lnTo>
                  <a:pt x="980135" y="19037"/>
                </a:lnTo>
                <a:lnTo>
                  <a:pt x="980135" y="0"/>
                </a:lnTo>
                <a:close/>
              </a:path>
              <a:path w="8563610" h="1705610">
                <a:moveTo>
                  <a:pt x="1030300" y="1686013"/>
                </a:moveTo>
                <a:lnTo>
                  <a:pt x="1011212" y="1686013"/>
                </a:lnTo>
                <a:lnTo>
                  <a:pt x="1011212" y="1705051"/>
                </a:lnTo>
                <a:lnTo>
                  <a:pt x="1030300" y="1705051"/>
                </a:lnTo>
                <a:lnTo>
                  <a:pt x="1030300" y="1686013"/>
                </a:lnTo>
                <a:close/>
              </a:path>
              <a:path w="8563610" h="1705610">
                <a:moveTo>
                  <a:pt x="1037386" y="0"/>
                </a:moveTo>
                <a:lnTo>
                  <a:pt x="1018311" y="0"/>
                </a:lnTo>
                <a:lnTo>
                  <a:pt x="1018311" y="19037"/>
                </a:lnTo>
                <a:lnTo>
                  <a:pt x="1037386" y="19037"/>
                </a:lnTo>
                <a:lnTo>
                  <a:pt x="1037386" y="0"/>
                </a:lnTo>
                <a:close/>
              </a:path>
              <a:path w="8563610" h="1705610">
                <a:moveTo>
                  <a:pt x="1087551" y="1686013"/>
                </a:moveTo>
                <a:lnTo>
                  <a:pt x="1068463" y="1686013"/>
                </a:lnTo>
                <a:lnTo>
                  <a:pt x="1068463" y="1705051"/>
                </a:lnTo>
                <a:lnTo>
                  <a:pt x="1087551" y="1705051"/>
                </a:lnTo>
                <a:lnTo>
                  <a:pt x="1087551" y="1686013"/>
                </a:lnTo>
                <a:close/>
              </a:path>
              <a:path w="8563610" h="1705610">
                <a:moveTo>
                  <a:pt x="1094638" y="0"/>
                </a:moveTo>
                <a:lnTo>
                  <a:pt x="1075563" y="0"/>
                </a:lnTo>
                <a:lnTo>
                  <a:pt x="1075563" y="19037"/>
                </a:lnTo>
                <a:lnTo>
                  <a:pt x="1094638" y="19037"/>
                </a:lnTo>
                <a:lnTo>
                  <a:pt x="1094638" y="0"/>
                </a:lnTo>
                <a:close/>
              </a:path>
              <a:path w="8563610" h="1705610">
                <a:moveTo>
                  <a:pt x="1144803" y="1686013"/>
                </a:moveTo>
                <a:lnTo>
                  <a:pt x="1125715" y="1686013"/>
                </a:lnTo>
                <a:lnTo>
                  <a:pt x="1125715" y="1705051"/>
                </a:lnTo>
                <a:lnTo>
                  <a:pt x="1144803" y="1705051"/>
                </a:lnTo>
                <a:lnTo>
                  <a:pt x="1144803" y="1686013"/>
                </a:lnTo>
                <a:close/>
              </a:path>
              <a:path w="8563610" h="1705610">
                <a:moveTo>
                  <a:pt x="1151890" y="0"/>
                </a:moveTo>
                <a:lnTo>
                  <a:pt x="1132814" y="0"/>
                </a:lnTo>
                <a:lnTo>
                  <a:pt x="1132814" y="19037"/>
                </a:lnTo>
                <a:lnTo>
                  <a:pt x="1151890" y="19037"/>
                </a:lnTo>
                <a:lnTo>
                  <a:pt x="1151890" y="0"/>
                </a:lnTo>
                <a:close/>
              </a:path>
              <a:path w="8563610" h="1705610">
                <a:moveTo>
                  <a:pt x="1202055" y="1686013"/>
                </a:moveTo>
                <a:lnTo>
                  <a:pt x="1182966" y="1686013"/>
                </a:lnTo>
                <a:lnTo>
                  <a:pt x="1182966" y="1705051"/>
                </a:lnTo>
                <a:lnTo>
                  <a:pt x="1202055" y="1705051"/>
                </a:lnTo>
                <a:lnTo>
                  <a:pt x="1202055" y="1686013"/>
                </a:lnTo>
                <a:close/>
              </a:path>
              <a:path w="8563610" h="1705610">
                <a:moveTo>
                  <a:pt x="1209141" y="0"/>
                </a:moveTo>
                <a:lnTo>
                  <a:pt x="1190053" y="0"/>
                </a:lnTo>
                <a:lnTo>
                  <a:pt x="1190053" y="19037"/>
                </a:lnTo>
                <a:lnTo>
                  <a:pt x="1209141" y="19037"/>
                </a:lnTo>
                <a:lnTo>
                  <a:pt x="1209141" y="0"/>
                </a:lnTo>
                <a:close/>
              </a:path>
              <a:path w="8563610" h="1705610">
                <a:moveTo>
                  <a:pt x="1259306" y="1686013"/>
                </a:moveTo>
                <a:lnTo>
                  <a:pt x="1240218" y="1686013"/>
                </a:lnTo>
                <a:lnTo>
                  <a:pt x="1240218" y="1705051"/>
                </a:lnTo>
                <a:lnTo>
                  <a:pt x="1259306" y="1705051"/>
                </a:lnTo>
                <a:lnTo>
                  <a:pt x="1259306" y="1686013"/>
                </a:lnTo>
                <a:close/>
              </a:path>
              <a:path w="8563610" h="1705610">
                <a:moveTo>
                  <a:pt x="1266393" y="0"/>
                </a:moveTo>
                <a:lnTo>
                  <a:pt x="1247305" y="0"/>
                </a:lnTo>
                <a:lnTo>
                  <a:pt x="1247305" y="19037"/>
                </a:lnTo>
                <a:lnTo>
                  <a:pt x="1266393" y="19037"/>
                </a:lnTo>
                <a:lnTo>
                  <a:pt x="1266393" y="0"/>
                </a:lnTo>
                <a:close/>
              </a:path>
              <a:path w="8563610" h="1705610">
                <a:moveTo>
                  <a:pt x="1316545" y="1686013"/>
                </a:moveTo>
                <a:lnTo>
                  <a:pt x="1297470" y="1686013"/>
                </a:lnTo>
                <a:lnTo>
                  <a:pt x="1297470" y="1705051"/>
                </a:lnTo>
                <a:lnTo>
                  <a:pt x="1316545" y="1705051"/>
                </a:lnTo>
                <a:lnTo>
                  <a:pt x="1316545" y="1686013"/>
                </a:lnTo>
                <a:close/>
              </a:path>
              <a:path w="8563610" h="1705610">
                <a:moveTo>
                  <a:pt x="1323644" y="0"/>
                </a:moveTo>
                <a:lnTo>
                  <a:pt x="1304556" y="0"/>
                </a:lnTo>
                <a:lnTo>
                  <a:pt x="1304556" y="19037"/>
                </a:lnTo>
                <a:lnTo>
                  <a:pt x="1323644" y="19037"/>
                </a:lnTo>
                <a:lnTo>
                  <a:pt x="1323644" y="0"/>
                </a:lnTo>
                <a:close/>
              </a:path>
              <a:path w="8563610" h="1705610">
                <a:moveTo>
                  <a:pt x="1373797" y="1686013"/>
                </a:moveTo>
                <a:lnTo>
                  <a:pt x="1354721" y="1686013"/>
                </a:lnTo>
                <a:lnTo>
                  <a:pt x="1354721" y="1705051"/>
                </a:lnTo>
                <a:lnTo>
                  <a:pt x="1373797" y="1705051"/>
                </a:lnTo>
                <a:lnTo>
                  <a:pt x="1373797" y="1686013"/>
                </a:lnTo>
                <a:close/>
              </a:path>
              <a:path w="8563610" h="1705610">
                <a:moveTo>
                  <a:pt x="1380896" y="0"/>
                </a:moveTo>
                <a:lnTo>
                  <a:pt x="1361808" y="0"/>
                </a:lnTo>
                <a:lnTo>
                  <a:pt x="1361808" y="19037"/>
                </a:lnTo>
                <a:lnTo>
                  <a:pt x="1380896" y="19037"/>
                </a:lnTo>
                <a:lnTo>
                  <a:pt x="1380896" y="0"/>
                </a:lnTo>
                <a:close/>
              </a:path>
              <a:path w="8563610" h="1705610">
                <a:moveTo>
                  <a:pt x="1431048" y="1686013"/>
                </a:moveTo>
                <a:lnTo>
                  <a:pt x="1411973" y="1686013"/>
                </a:lnTo>
                <a:lnTo>
                  <a:pt x="1411973" y="1705051"/>
                </a:lnTo>
                <a:lnTo>
                  <a:pt x="1431048" y="1705051"/>
                </a:lnTo>
                <a:lnTo>
                  <a:pt x="1431048" y="1686013"/>
                </a:lnTo>
                <a:close/>
              </a:path>
              <a:path w="8563610" h="1705610">
                <a:moveTo>
                  <a:pt x="1438148" y="0"/>
                </a:moveTo>
                <a:lnTo>
                  <a:pt x="1419059" y="0"/>
                </a:lnTo>
                <a:lnTo>
                  <a:pt x="1419059" y="19037"/>
                </a:lnTo>
                <a:lnTo>
                  <a:pt x="1438148" y="19037"/>
                </a:lnTo>
                <a:lnTo>
                  <a:pt x="1438148" y="0"/>
                </a:lnTo>
                <a:close/>
              </a:path>
              <a:path w="8563610" h="1705610">
                <a:moveTo>
                  <a:pt x="1488300" y="1686013"/>
                </a:moveTo>
                <a:lnTo>
                  <a:pt x="1469224" y="1686013"/>
                </a:lnTo>
                <a:lnTo>
                  <a:pt x="1469224" y="1705051"/>
                </a:lnTo>
                <a:lnTo>
                  <a:pt x="1488300" y="1705051"/>
                </a:lnTo>
                <a:lnTo>
                  <a:pt x="1488300" y="1686013"/>
                </a:lnTo>
                <a:close/>
              </a:path>
              <a:path w="8563610" h="1705610">
                <a:moveTo>
                  <a:pt x="1495399" y="0"/>
                </a:moveTo>
                <a:lnTo>
                  <a:pt x="1476311" y="0"/>
                </a:lnTo>
                <a:lnTo>
                  <a:pt x="1476311" y="19037"/>
                </a:lnTo>
                <a:lnTo>
                  <a:pt x="1495399" y="19037"/>
                </a:lnTo>
                <a:lnTo>
                  <a:pt x="1495399" y="0"/>
                </a:lnTo>
                <a:close/>
              </a:path>
              <a:path w="8563610" h="1705610">
                <a:moveTo>
                  <a:pt x="1545551" y="1686013"/>
                </a:moveTo>
                <a:lnTo>
                  <a:pt x="1526463" y="1686013"/>
                </a:lnTo>
                <a:lnTo>
                  <a:pt x="1526463" y="1705051"/>
                </a:lnTo>
                <a:lnTo>
                  <a:pt x="1545551" y="1705051"/>
                </a:lnTo>
                <a:lnTo>
                  <a:pt x="1545551" y="1686013"/>
                </a:lnTo>
                <a:close/>
              </a:path>
              <a:path w="8563610" h="1705610">
                <a:moveTo>
                  <a:pt x="1552638" y="0"/>
                </a:moveTo>
                <a:lnTo>
                  <a:pt x="1533563" y="0"/>
                </a:lnTo>
                <a:lnTo>
                  <a:pt x="1533563" y="19037"/>
                </a:lnTo>
                <a:lnTo>
                  <a:pt x="1552638" y="19037"/>
                </a:lnTo>
                <a:lnTo>
                  <a:pt x="1552638" y="0"/>
                </a:lnTo>
                <a:close/>
              </a:path>
              <a:path w="8563610" h="1705610">
                <a:moveTo>
                  <a:pt x="1602803" y="1686013"/>
                </a:moveTo>
                <a:lnTo>
                  <a:pt x="1583715" y="1686013"/>
                </a:lnTo>
                <a:lnTo>
                  <a:pt x="1583715" y="1705051"/>
                </a:lnTo>
                <a:lnTo>
                  <a:pt x="1602803" y="1705051"/>
                </a:lnTo>
                <a:lnTo>
                  <a:pt x="1602803" y="1686013"/>
                </a:lnTo>
                <a:close/>
              </a:path>
              <a:path w="8563610" h="1705610">
                <a:moveTo>
                  <a:pt x="1609890" y="0"/>
                </a:moveTo>
                <a:lnTo>
                  <a:pt x="1590814" y="0"/>
                </a:lnTo>
                <a:lnTo>
                  <a:pt x="1590814" y="19037"/>
                </a:lnTo>
                <a:lnTo>
                  <a:pt x="1609890" y="19037"/>
                </a:lnTo>
                <a:lnTo>
                  <a:pt x="1609890" y="0"/>
                </a:lnTo>
                <a:close/>
              </a:path>
              <a:path w="8563610" h="1705610">
                <a:moveTo>
                  <a:pt x="1660055" y="1686013"/>
                </a:moveTo>
                <a:lnTo>
                  <a:pt x="1640967" y="1686013"/>
                </a:lnTo>
                <a:lnTo>
                  <a:pt x="1640967" y="1705051"/>
                </a:lnTo>
                <a:lnTo>
                  <a:pt x="1660055" y="1705051"/>
                </a:lnTo>
                <a:lnTo>
                  <a:pt x="1660055" y="1686013"/>
                </a:lnTo>
                <a:close/>
              </a:path>
              <a:path w="8563610" h="1705610">
                <a:moveTo>
                  <a:pt x="1667141" y="0"/>
                </a:moveTo>
                <a:lnTo>
                  <a:pt x="1648066" y="0"/>
                </a:lnTo>
                <a:lnTo>
                  <a:pt x="1648066" y="19037"/>
                </a:lnTo>
                <a:lnTo>
                  <a:pt x="1667141" y="19037"/>
                </a:lnTo>
                <a:lnTo>
                  <a:pt x="1667141" y="0"/>
                </a:lnTo>
                <a:close/>
              </a:path>
              <a:path w="8563610" h="1705610">
                <a:moveTo>
                  <a:pt x="1717306" y="1686013"/>
                </a:moveTo>
                <a:lnTo>
                  <a:pt x="1698218" y="1686013"/>
                </a:lnTo>
                <a:lnTo>
                  <a:pt x="1698218" y="1705051"/>
                </a:lnTo>
                <a:lnTo>
                  <a:pt x="1717306" y="1705051"/>
                </a:lnTo>
                <a:lnTo>
                  <a:pt x="1717306" y="1686013"/>
                </a:lnTo>
                <a:close/>
              </a:path>
              <a:path w="8563610" h="1705610">
                <a:moveTo>
                  <a:pt x="1724393" y="0"/>
                </a:moveTo>
                <a:lnTo>
                  <a:pt x="1705317" y="0"/>
                </a:lnTo>
                <a:lnTo>
                  <a:pt x="1705317" y="19037"/>
                </a:lnTo>
                <a:lnTo>
                  <a:pt x="1724393" y="19037"/>
                </a:lnTo>
                <a:lnTo>
                  <a:pt x="1724393" y="0"/>
                </a:lnTo>
                <a:close/>
              </a:path>
              <a:path w="8563610" h="1705610">
                <a:moveTo>
                  <a:pt x="1774558" y="1686013"/>
                </a:moveTo>
                <a:lnTo>
                  <a:pt x="1755470" y="1686013"/>
                </a:lnTo>
                <a:lnTo>
                  <a:pt x="1755470" y="1705051"/>
                </a:lnTo>
                <a:lnTo>
                  <a:pt x="1774558" y="1705051"/>
                </a:lnTo>
                <a:lnTo>
                  <a:pt x="1774558" y="1686013"/>
                </a:lnTo>
                <a:close/>
              </a:path>
              <a:path w="8563610" h="1705610">
                <a:moveTo>
                  <a:pt x="1781644" y="0"/>
                </a:moveTo>
                <a:lnTo>
                  <a:pt x="1762556" y="0"/>
                </a:lnTo>
                <a:lnTo>
                  <a:pt x="1762556" y="19037"/>
                </a:lnTo>
                <a:lnTo>
                  <a:pt x="1781644" y="19037"/>
                </a:lnTo>
                <a:lnTo>
                  <a:pt x="1781644" y="0"/>
                </a:lnTo>
                <a:close/>
              </a:path>
              <a:path w="8563610" h="1705610">
                <a:moveTo>
                  <a:pt x="1831809" y="1686013"/>
                </a:moveTo>
                <a:lnTo>
                  <a:pt x="1812721" y="1686013"/>
                </a:lnTo>
                <a:lnTo>
                  <a:pt x="1812721" y="1705051"/>
                </a:lnTo>
                <a:lnTo>
                  <a:pt x="1831809" y="1705051"/>
                </a:lnTo>
                <a:lnTo>
                  <a:pt x="1831809" y="1686013"/>
                </a:lnTo>
                <a:close/>
              </a:path>
              <a:path w="8563610" h="1705610">
                <a:moveTo>
                  <a:pt x="1838896" y="0"/>
                </a:moveTo>
                <a:lnTo>
                  <a:pt x="1819808" y="0"/>
                </a:lnTo>
                <a:lnTo>
                  <a:pt x="1819808" y="19037"/>
                </a:lnTo>
                <a:lnTo>
                  <a:pt x="1838896" y="19037"/>
                </a:lnTo>
                <a:lnTo>
                  <a:pt x="1838896" y="0"/>
                </a:lnTo>
                <a:close/>
              </a:path>
              <a:path w="8563610" h="1705610">
                <a:moveTo>
                  <a:pt x="1889048" y="1686013"/>
                </a:moveTo>
                <a:lnTo>
                  <a:pt x="1869973" y="1686013"/>
                </a:lnTo>
                <a:lnTo>
                  <a:pt x="1869973" y="1705051"/>
                </a:lnTo>
                <a:lnTo>
                  <a:pt x="1889048" y="1705051"/>
                </a:lnTo>
                <a:lnTo>
                  <a:pt x="1889048" y="1686013"/>
                </a:lnTo>
                <a:close/>
              </a:path>
              <a:path w="8563610" h="1705610">
                <a:moveTo>
                  <a:pt x="1896148" y="0"/>
                </a:moveTo>
                <a:lnTo>
                  <a:pt x="1877060" y="0"/>
                </a:lnTo>
                <a:lnTo>
                  <a:pt x="1877060" y="19037"/>
                </a:lnTo>
                <a:lnTo>
                  <a:pt x="1896148" y="19037"/>
                </a:lnTo>
                <a:lnTo>
                  <a:pt x="1896148" y="0"/>
                </a:lnTo>
                <a:close/>
              </a:path>
              <a:path w="8563610" h="1705610">
                <a:moveTo>
                  <a:pt x="1946300" y="1686013"/>
                </a:moveTo>
                <a:lnTo>
                  <a:pt x="1927225" y="1686013"/>
                </a:lnTo>
                <a:lnTo>
                  <a:pt x="1927225" y="1705051"/>
                </a:lnTo>
                <a:lnTo>
                  <a:pt x="1946300" y="1705051"/>
                </a:lnTo>
                <a:lnTo>
                  <a:pt x="1946300" y="1686013"/>
                </a:lnTo>
                <a:close/>
              </a:path>
              <a:path w="8563610" h="1705610">
                <a:moveTo>
                  <a:pt x="1953399" y="0"/>
                </a:moveTo>
                <a:lnTo>
                  <a:pt x="1934311" y="0"/>
                </a:lnTo>
                <a:lnTo>
                  <a:pt x="1934311" y="19037"/>
                </a:lnTo>
                <a:lnTo>
                  <a:pt x="1953399" y="19037"/>
                </a:lnTo>
                <a:lnTo>
                  <a:pt x="1953399" y="0"/>
                </a:lnTo>
                <a:close/>
              </a:path>
              <a:path w="8563610" h="1705610">
                <a:moveTo>
                  <a:pt x="2003552" y="1686013"/>
                </a:moveTo>
                <a:lnTo>
                  <a:pt x="1984476" y="1686013"/>
                </a:lnTo>
                <a:lnTo>
                  <a:pt x="1984476" y="1705051"/>
                </a:lnTo>
                <a:lnTo>
                  <a:pt x="2003552" y="1705051"/>
                </a:lnTo>
                <a:lnTo>
                  <a:pt x="2003552" y="1686013"/>
                </a:lnTo>
                <a:close/>
              </a:path>
              <a:path w="8563610" h="1705610">
                <a:moveTo>
                  <a:pt x="2010651" y="0"/>
                </a:moveTo>
                <a:lnTo>
                  <a:pt x="1991563" y="0"/>
                </a:lnTo>
                <a:lnTo>
                  <a:pt x="1991563" y="19037"/>
                </a:lnTo>
                <a:lnTo>
                  <a:pt x="2010651" y="19037"/>
                </a:lnTo>
                <a:lnTo>
                  <a:pt x="2010651" y="0"/>
                </a:lnTo>
                <a:close/>
              </a:path>
              <a:path w="8563610" h="1705610">
                <a:moveTo>
                  <a:pt x="2060803" y="1686013"/>
                </a:moveTo>
                <a:lnTo>
                  <a:pt x="2041728" y="1686013"/>
                </a:lnTo>
                <a:lnTo>
                  <a:pt x="2041728" y="1705051"/>
                </a:lnTo>
                <a:lnTo>
                  <a:pt x="2060803" y="1705051"/>
                </a:lnTo>
                <a:lnTo>
                  <a:pt x="2060803" y="1686013"/>
                </a:lnTo>
                <a:close/>
              </a:path>
              <a:path w="8563610" h="1705610">
                <a:moveTo>
                  <a:pt x="2067902" y="0"/>
                </a:moveTo>
                <a:lnTo>
                  <a:pt x="2048814" y="0"/>
                </a:lnTo>
                <a:lnTo>
                  <a:pt x="2048814" y="19037"/>
                </a:lnTo>
                <a:lnTo>
                  <a:pt x="2067902" y="19037"/>
                </a:lnTo>
                <a:lnTo>
                  <a:pt x="2067902" y="0"/>
                </a:lnTo>
                <a:close/>
              </a:path>
              <a:path w="8563610" h="1705610">
                <a:moveTo>
                  <a:pt x="2118055" y="1686013"/>
                </a:moveTo>
                <a:lnTo>
                  <a:pt x="2098967" y="1686013"/>
                </a:lnTo>
                <a:lnTo>
                  <a:pt x="2098967" y="1705051"/>
                </a:lnTo>
                <a:lnTo>
                  <a:pt x="2118055" y="1705051"/>
                </a:lnTo>
                <a:lnTo>
                  <a:pt x="2118055" y="1686013"/>
                </a:lnTo>
                <a:close/>
              </a:path>
              <a:path w="8563610" h="1705610">
                <a:moveTo>
                  <a:pt x="2125141" y="0"/>
                </a:moveTo>
                <a:lnTo>
                  <a:pt x="2106066" y="0"/>
                </a:lnTo>
                <a:lnTo>
                  <a:pt x="2106066" y="19037"/>
                </a:lnTo>
                <a:lnTo>
                  <a:pt x="2125141" y="19037"/>
                </a:lnTo>
                <a:lnTo>
                  <a:pt x="2125141" y="0"/>
                </a:lnTo>
                <a:close/>
              </a:path>
              <a:path w="8563610" h="1705610">
                <a:moveTo>
                  <a:pt x="2175306" y="1686013"/>
                </a:moveTo>
                <a:lnTo>
                  <a:pt x="2156218" y="1686013"/>
                </a:lnTo>
                <a:lnTo>
                  <a:pt x="2156218" y="1705051"/>
                </a:lnTo>
                <a:lnTo>
                  <a:pt x="2175306" y="1705051"/>
                </a:lnTo>
                <a:lnTo>
                  <a:pt x="2175306" y="1686013"/>
                </a:lnTo>
                <a:close/>
              </a:path>
              <a:path w="8563610" h="1705610">
                <a:moveTo>
                  <a:pt x="2182393" y="0"/>
                </a:moveTo>
                <a:lnTo>
                  <a:pt x="2163318" y="0"/>
                </a:lnTo>
                <a:lnTo>
                  <a:pt x="2163318" y="19037"/>
                </a:lnTo>
                <a:lnTo>
                  <a:pt x="2182393" y="19037"/>
                </a:lnTo>
                <a:lnTo>
                  <a:pt x="2182393" y="0"/>
                </a:lnTo>
                <a:close/>
              </a:path>
              <a:path w="8563610" h="1705610">
                <a:moveTo>
                  <a:pt x="2232558" y="1686013"/>
                </a:moveTo>
                <a:lnTo>
                  <a:pt x="2213470" y="1686013"/>
                </a:lnTo>
                <a:lnTo>
                  <a:pt x="2213470" y="1705051"/>
                </a:lnTo>
                <a:lnTo>
                  <a:pt x="2232558" y="1705051"/>
                </a:lnTo>
                <a:lnTo>
                  <a:pt x="2232558" y="1686013"/>
                </a:lnTo>
                <a:close/>
              </a:path>
              <a:path w="8563610" h="1705610">
                <a:moveTo>
                  <a:pt x="2239645" y="0"/>
                </a:moveTo>
                <a:lnTo>
                  <a:pt x="2220569" y="0"/>
                </a:lnTo>
                <a:lnTo>
                  <a:pt x="2220569" y="19037"/>
                </a:lnTo>
                <a:lnTo>
                  <a:pt x="2239645" y="19037"/>
                </a:lnTo>
                <a:lnTo>
                  <a:pt x="2239645" y="0"/>
                </a:lnTo>
                <a:close/>
              </a:path>
              <a:path w="8563610" h="1705610">
                <a:moveTo>
                  <a:pt x="2289810" y="1686013"/>
                </a:moveTo>
                <a:lnTo>
                  <a:pt x="2270722" y="1686013"/>
                </a:lnTo>
                <a:lnTo>
                  <a:pt x="2270722" y="1705051"/>
                </a:lnTo>
                <a:lnTo>
                  <a:pt x="2289810" y="1705051"/>
                </a:lnTo>
                <a:lnTo>
                  <a:pt x="2289810" y="1686013"/>
                </a:lnTo>
                <a:close/>
              </a:path>
              <a:path w="8563610" h="1705610">
                <a:moveTo>
                  <a:pt x="2296896" y="0"/>
                </a:moveTo>
                <a:lnTo>
                  <a:pt x="2277821" y="0"/>
                </a:lnTo>
                <a:lnTo>
                  <a:pt x="2277821" y="19037"/>
                </a:lnTo>
                <a:lnTo>
                  <a:pt x="2296896" y="19037"/>
                </a:lnTo>
                <a:lnTo>
                  <a:pt x="2296896" y="0"/>
                </a:lnTo>
                <a:close/>
              </a:path>
              <a:path w="8563610" h="1705610">
                <a:moveTo>
                  <a:pt x="2346998" y="1705051"/>
                </a:moveTo>
                <a:lnTo>
                  <a:pt x="2346960" y="1686013"/>
                </a:lnTo>
                <a:lnTo>
                  <a:pt x="2327973" y="1686013"/>
                </a:lnTo>
                <a:lnTo>
                  <a:pt x="2327973" y="1705051"/>
                </a:lnTo>
                <a:lnTo>
                  <a:pt x="2346998" y="1705051"/>
                </a:lnTo>
                <a:close/>
              </a:path>
              <a:path w="8563610" h="1705610">
                <a:moveTo>
                  <a:pt x="2353983" y="0"/>
                </a:moveTo>
                <a:lnTo>
                  <a:pt x="2335060" y="0"/>
                </a:lnTo>
                <a:lnTo>
                  <a:pt x="2335060" y="19037"/>
                </a:lnTo>
                <a:lnTo>
                  <a:pt x="2353741" y="19037"/>
                </a:lnTo>
                <a:lnTo>
                  <a:pt x="2353983" y="0"/>
                </a:lnTo>
                <a:close/>
              </a:path>
              <a:path w="8563610" h="1705610">
                <a:moveTo>
                  <a:pt x="2404008" y="1702650"/>
                </a:moveTo>
                <a:lnTo>
                  <a:pt x="2402471" y="1683677"/>
                </a:lnTo>
                <a:lnTo>
                  <a:pt x="2396248" y="1684185"/>
                </a:lnTo>
                <a:lnTo>
                  <a:pt x="2390025" y="1684604"/>
                </a:lnTo>
                <a:lnTo>
                  <a:pt x="2383802" y="1684947"/>
                </a:lnTo>
                <a:lnTo>
                  <a:pt x="2384844" y="1703946"/>
                </a:lnTo>
                <a:lnTo>
                  <a:pt x="2391232" y="1703603"/>
                </a:lnTo>
                <a:lnTo>
                  <a:pt x="2397620" y="1703171"/>
                </a:lnTo>
                <a:lnTo>
                  <a:pt x="2404008" y="1702650"/>
                </a:lnTo>
                <a:close/>
              </a:path>
              <a:path w="8563610" h="1705610">
                <a:moveTo>
                  <a:pt x="2411171" y="3022"/>
                </a:moveTo>
                <a:lnTo>
                  <a:pt x="2404770" y="2438"/>
                </a:lnTo>
                <a:lnTo>
                  <a:pt x="2398369" y="1943"/>
                </a:lnTo>
                <a:lnTo>
                  <a:pt x="2391943" y="1524"/>
                </a:lnTo>
                <a:lnTo>
                  <a:pt x="2391854" y="3022"/>
                </a:lnTo>
                <a:lnTo>
                  <a:pt x="2390711" y="20523"/>
                </a:lnTo>
                <a:lnTo>
                  <a:pt x="2396960" y="20916"/>
                </a:lnTo>
                <a:lnTo>
                  <a:pt x="2403208" y="21412"/>
                </a:lnTo>
                <a:lnTo>
                  <a:pt x="2409444" y="21971"/>
                </a:lnTo>
                <a:lnTo>
                  <a:pt x="2409494" y="21412"/>
                </a:lnTo>
                <a:lnTo>
                  <a:pt x="2409571" y="20523"/>
                </a:lnTo>
                <a:lnTo>
                  <a:pt x="2411171" y="3022"/>
                </a:lnTo>
                <a:close/>
              </a:path>
              <a:path w="8563610" h="1705610">
                <a:moveTo>
                  <a:pt x="2462314" y="1695564"/>
                </a:moveTo>
                <a:lnTo>
                  <a:pt x="2459240" y="1676781"/>
                </a:lnTo>
                <a:lnTo>
                  <a:pt x="2452916" y="1677809"/>
                </a:lnTo>
                <a:lnTo>
                  <a:pt x="2446566" y="1678749"/>
                </a:lnTo>
                <a:lnTo>
                  <a:pt x="2440216" y="1679613"/>
                </a:lnTo>
                <a:lnTo>
                  <a:pt x="2442768" y="1698472"/>
                </a:lnTo>
                <a:lnTo>
                  <a:pt x="2449296" y="1697583"/>
                </a:lnTo>
                <a:lnTo>
                  <a:pt x="2455811" y="1696618"/>
                </a:lnTo>
                <a:lnTo>
                  <a:pt x="2462314" y="1695564"/>
                </a:lnTo>
                <a:close/>
              </a:path>
              <a:path w="8563610" h="1705610">
                <a:moveTo>
                  <a:pt x="2469604" y="10706"/>
                </a:moveTo>
                <a:lnTo>
                  <a:pt x="2463088" y="9588"/>
                </a:lnTo>
                <a:lnTo>
                  <a:pt x="2456561" y="8547"/>
                </a:lnTo>
                <a:lnTo>
                  <a:pt x="2450020" y="7594"/>
                </a:lnTo>
                <a:lnTo>
                  <a:pt x="2447277" y="26428"/>
                </a:lnTo>
                <a:lnTo>
                  <a:pt x="2453640" y="27355"/>
                </a:lnTo>
                <a:lnTo>
                  <a:pt x="2460002" y="28371"/>
                </a:lnTo>
                <a:lnTo>
                  <a:pt x="2466340" y="29464"/>
                </a:lnTo>
                <a:lnTo>
                  <a:pt x="2469604" y="10706"/>
                </a:lnTo>
                <a:close/>
              </a:path>
              <a:path w="8563610" h="1705610">
                <a:moveTo>
                  <a:pt x="2518905" y="1684070"/>
                </a:moveTo>
                <a:lnTo>
                  <a:pt x="2514371" y="1665592"/>
                </a:lnTo>
                <a:lnTo>
                  <a:pt x="2508339" y="1667065"/>
                </a:lnTo>
                <a:lnTo>
                  <a:pt x="2502293" y="1668449"/>
                </a:lnTo>
                <a:lnTo>
                  <a:pt x="2496235" y="1669770"/>
                </a:lnTo>
                <a:lnTo>
                  <a:pt x="2500299" y="1688363"/>
                </a:lnTo>
                <a:lnTo>
                  <a:pt x="2506510" y="1687017"/>
                </a:lnTo>
                <a:lnTo>
                  <a:pt x="2512720" y="1685582"/>
                </a:lnTo>
                <a:lnTo>
                  <a:pt x="2518905" y="1684070"/>
                </a:lnTo>
                <a:close/>
              </a:path>
              <a:path w="8563610" h="1705610">
                <a:moveTo>
                  <a:pt x="2525826" y="22707"/>
                </a:moveTo>
                <a:lnTo>
                  <a:pt x="2519642" y="21132"/>
                </a:lnTo>
                <a:lnTo>
                  <a:pt x="2513431" y="19634"/>
                </a:lnTo>
                <a:lnTo>
                  <a:pt x="2507208" y="18224"/>
                </a:lnTo>
                <a:lnTo>
                  <a:pt x="2502966" y="36779"/>
                </a:lnTo>
                <a:lnTo>
                  <a:pt x="2509037" y="38150"/>
                </a:lnTo>
                <a:lnTo>
                  <a:pt x="2515082" y="39611"/>
                </a:lnTo>
                <a:lnTo>
                  <a:pt x="2521115" y="41148"/>
                </a:lnTo>
                <a:lnTo>
                  <a:pt x="2525826" y="22707"/>
                </a:lnTo>
                <a:close/>
              </a:path>
              <a:path w="8563610" h="1705610">
                <a:moveTo>
                  <a:pt x="2574772" y="1668056"/>
                </a:moveTo>
                <a:lnTo>
                  <a:pt x="2568778" y="1649984"/>
                </a:lnTo>
                <a:lnTo>
                  <a:pt x="2562758" y="1651965"/>
                </a:lnTo>
                <a:lnTo>
                  <a:pt x="2556726" y="1653882"/>
                </a:lnTo>
                <a:lnTo>
                  <a:pt x="2550655" y="1655699"/>
                </a:lnTo>
                <a:lnTo>
                  <a:pt x="2556167" y="1673923"/>
                </a:lnTo>
                <a:lnTo>
                  <a:pt x="2562402" y="1672043"/>
                </a:lnTo>
                <a:lnTo>
                  <a:pt x="2568600" y="1670088"/>
                </a:lnTo>
                <a:lnTo>
                  <a:pt x="2574772" y="1668056"/>
                </a:lnTo>
                <a:close/>
              </a:path>
              <a:path w="8563610" h="1705610">
                <a:moveTo>
                  <a:pt x="2581681" y="39319"/>
                </a:moveTo>
                <a:lnTo>
                  <a:pt x="2575509" y="37211"/>
                </a:lnTo>
                <a:lnTo>
                  <a:pt x="2569311" y="35191"/>
                </a:lnTo>
                <a:lnTo>
                  <a:pt x="2563088" y="33248"/>
                </a:lnTo>
                <a:lnTo>
                  <a:pt x="2557399" y="51409"/>
                </a:lnTo>
                <a:lnTo>
                  <a:pt x="2563457" y="53301"/>
                </a:lnTo>
                <a:lnTo>
                  <a:pt x="2569489" y="55270"/>
                </a:lnTo>
                <a:lnTo>
                  <a:pt x="2575496" y="57327"/>
                </a:lnTo>
                <a:lnTo>
                  <a:pt x="2581681" y="39319"/>
                </a:lnTo>
                <a:close/>
              </a:path>
              <a:path w="8563610" h="1705610">
                <a:moveTo>
                  <a:pt x="2629573" y="1647494"/>
                </a:moveTo>
                <a:lnTo>
                  <a:pt x="2622143" y="1629968"/>
                </a:lnTo>
                <a:lnTo>
                  <a:pt x="2616416" y="1632381"/>
                </a:lnTo>
                <a:lnTo>
                  <a:pt x="2610650" y="1634718"/>
                </a:lnTo>
                <a:lnTo>
                  <a:pt x="2604859" y="1636991"/>
                </a:lnTo>
                <a:lnTo>
                  <a:pt x="2611818" y="1654708"/>
                </a:lnTo>
                <a:lnTo>
                  <a:pt x="2617762" y="1652384"/>
                </a:lnTo>
                <a:lnTo>
                  <a:pt x="2623693" y="1649984"/>
                </a:lnTo>
                <a:lnTo>
                  <a:pt x="2629573" y="1647494"/>
                </a:lnTo>
                <a:close/>
              </a:path>
              <a:path w="8563610" h="1705610">
                <a:moveTo>
                  <a:pt x="2636113" y="60350"/>
                </a:moveTo>
                <a:lnTo>
                  <a:pt x="2630271" y="57810"/>
                </a:lnTo>
                <a:lnTo>
                  <a:pt x="2624391" y="55359"/>
                </a:lnTo>
                <a:lnTo>
                  <a:pt x="2618486" y="52984"/>
                </a:lnTo>
                <a:lnTo>
                  <a:pt x="2611348" y="70637"/>
                </a:lnTo>
                <a:lnTo>
                  <a:pt x="2617101" y="72948"/>
                </a:lnTo>
                <a:lnTo>
                  <a:pt x="2622829" y="75336"/>
                </a:lnTo>
                <a:lnTo>
                  <a:pt x="2628519" y="77800"/>
                </a:lnTo>
                <a:lnTo>
                  <a:pt x="2636113" y="60350"/>
                </a:lnTo>
                <a:close/>
              </a:path>
              <a:path w="8563610" h="1705610">
                <a:moveTo>
                  <a:pt x="2681859" y="1623009"/>
                </a:moveTo>
                <a:lnTo>
                  <a:pt x="2673070" y="1606105"/>
                </a:lnTo>
                <a:lnTo>
                  <a:pt x="2667495" y="1609001"/>
                </a:lnTo>
                <a:lnTo>
                  <a:pt x="2661882" y="1611807"/>
                </a:lnTo>
                <a:lnTo>
                  <a:pt x="2656230" y="1614551"/>
                </a:lnTo>
                <a:lnTo>
                  <a:pt x="2664574" y="1631657"/>
                </a:lnTo>
                <a:lnTo>
                  <a:pt x="2670365" y="1628851"/>
                </a:lnTo>
                <a:lnTo>
                  <a:pt x="2676131" y="1625968"/>
                </a:lnTo>
                <a:lnTo>
                  <a:pt x="2681859" y="1623009"/>
                </a:lnTo>
                <a:close/>
              </a:path>
              <a:path w="8563610" h="1705610">
                <a:moveTo>
                  <a:pt x="2688234" y="85394"/>
                </a:moveTo>
                <a:lnTo>
                  <a:pt x="2682532" y="82372"/>
                </a:lnTo>
                <a:lnTo>
                  <a:pt x="2676791" y="79425"/>
                </a:lnTo>
                <a:lnTo>
                  <a:pt x="2671013" y="76555"/>
                </a:lnTo>
                <a:lnTo>
                  <a:pt x="2662504" y="93586"/>
                </a:lnTo>
                <a:lnTo>
                  <a:pt x="2668143" y="96380"/>
                </a:lnTo>
                <a:lnTo>
                  <a:pt x="2673731" y="99250"/>
                </a:lnTo>
                <a:lnTo>
                  <a:pt x="2679281" y="102196"/>
                </a:lnTo>
                <a:lnTo>
                  <a:pt x="2688234" y="85394"/>
                </a:lnTo>
                <a:close/>
              </a:path>
              <a:path w="8563610" h="1705610">
                <a:moveTo>
                  <a:pt x="2732646" y="1594104"/>
                </a:moveTo>
                <a:lnTo>
                  <a:pt x="2722537" y="1577962"/>
                </a:lnTo>
                <a:lnTo>
                  <a:pt x="2717139" y="1581315"/>
                </a:lnTo>
                <a:lnTo>
                  <a:pt x="2711716" y="1584604"/>
                </a:lnTo>
                <a:lnTo>
                  <a:pt x="2706243" y="1587817"/>
                </a:lnTo>
                <a:lnTo>
                  <a:pt x="2715920" y="1604213"/>
                </a:lnTo>
                <a:lnTo>
                  <a:pt x="2721533" y="1600911"/>
                </a:lnTo>
                <a:lnTo>
                  <a:pt x="2727109" y="1597545"/>
                </a:lnTo>
                <a:lnTo>
                  <a:pt x="2732646" y="1594104"/>
                </a:lnTo>
                <a:close/>
              </a:path>
              <a:path w="8563610" h="1705610">
                <a:moveTo>
                  <a:pt x="2738805" y="114833"/>
                </a:moveTo>
                <a:lnTo>
                  <a:pt x="2733306" y="111328"/>
                </a:lnTo>
                <a:lnTo>
                  <a:pt x="2727756" y="107899"/>
                </a:lnTo>
                <a:lnTo>
                  <a:pt x="2722156" y="104546"/>
                </a:lnTo>
                <a:lnTo>
                  <a:pt x="2712313" y="120853"/>
                </a:lnTo>
                <a:lnTo>
                  <a:pt x="2717762" y="124117"/>
                </a:lnTo>
                <a:lnTo>
                  <a:pt x="2723172" y="127457"/>
                </a:lnTo>
                <a:lnTo>
                  <a:pt x="2728531" y="130873"/>
                </a:lnTo>
                <a:lnTo>
                  <a:pt x="2738805" y="114833"/>
                </a:lnTo>
                <a:close/>
              </a:path>
              <a:path w="8563610" h="1705610">
                <a:moveTo>
                  <a:pt x="2780652" y="1561465"/>
                </a:moveTo>
                <a:lnTo>
                  <a:pt x="2769285" y="1546174"/>
                </a:lnTo>
                <a:lnTo>
                  <a:pt x="2764256" y="1549908"/>
                </a:lnTo>
                <a:lnTo>
                  <a:pt x="2759164" y="1553552"/>
                </a:lnTo>
                <a:lnTo>
                  <a:pt x="2754033" y="1557147"/>
                </a:lnTo>
                <a:lnTo>
                  <a:pt x="2764993" y="1572729"/>
                </a:lnTo>
                <a:lnTo>
                  <a:pt x="2770263" y="1569046"/>
                </a:lnTo>
                <a:lnTo>
                  <a:pt x="2775483" y="1565287"/>
                </a:lnTo>
                <a:lnTo>
                  <a:pt x="2780652" y="1561465"/>
                </a:lnTo>
                <a:close/>
              </a:path>
              <a:path w="8563610" h="1705610">
                <a:moveTo>
                  <a:pt x="2786405" y="147878"/>
                </a:moveTo>
                <a:lnTo>
                  <a:pt x="2781262" y="144005"/>
                </a:lnTo>
                <a:lnTo>
                  <a:pt x="2776080" y="140195"/>
                </a:lnTo>
                <a:lnTo>
                  <a:pt x="2770835" y="136461"/>
                </a:lnTo>
                <a:lnTo>
                  <a:pt x="2759735" y="151930"/>
                </a:lnTo>
                <a:lnTo>
                  <a:pt x="2764828" y="155575"/>
                </a:lnTo>
                <a:lnTo>
                  <a:pt x="2769882" y="159283"/>
                </a:lnTo>
                <a:lnTo>
                  <a:pt x="2774886" y="163055"/>
                </a:lnTo>
                <a:lnTo>
                  <a:pt x="2786405" y="147878"/>
                </a:lnTo>
                <a:close/>
              </a:path>
              <a:path w="8563610" h="1705610">
                <a:moveTo>
                  <a:pt x="2825927" y="1525130"/>
                </a:moveTo>
                <a:lnTo>
                  <a:pt x="2813393" y="1510779"/>
                </a:lnTo>
                <a:lnTo>
                  <a:pt x="2808643" y="1514919"/>
                </a:lnTo>
                <a:lnTo>
                  <a:pt x="2803842" y="1518983"/>
                </a:lnTo>
                <a:lnTo>
                  <a:pt x="2798978" y="1522984"/>
                </a:lnTo>
                <a:lnTo>
                  <a:pt x="2811145" y="1537652"/>
                </a:lnTo>
                <a:lnTo>
                  <a:pt x="2816136" y="1533537"/>
                </a:lnTo>
                <a:lnTo>
                  <a:pt x="2821063" y="1529359"/>
                </a:lnTo>
                <a:lnTo>
                  <a:pt x="2825927" y="1525130"/>
                </a:lnTo>
                <a:close/>
              </a:path>
              <a:path w="8563610" h="1705610">
                <a:moveTo>
                  <a:pt x="2831350" y="184683"/>
                </a:moveTo>
                <a:lnTo>
                  <a:pt x="2826512" y="180390"/>
                </a:lnTo>
                <a:lnTo>
                  <a:pt x="2821622" y="176174"/>
                </a:lnTo>
                <a:lnTo>
                  <a:pt x="2816682" y="172008"/>
                </a:lnTo>
                <a:lnTo>
                  <a:pt x="2804376" y="186550"/>
                </a:lnTo>
                <a:lnTo>
                  <a:pt x="2809189" y="190614"/>
                </a:lnTo>
                <a:lnTo>
                  <a:pt x="2813951" y="194729"/>
                </a:lnTo>
                <a:lnTo>
                  <a:pt x="2818663" y="198907"/>
                </a:lnTo>
                <a:lnTo>
                  <a:pt x="2831350" y="184683"/>
                </a:lnTo>
                <a:close/>
              </a:path>
              <a:path w="8563610" h="1705610">
                <a:moveTo>
                  <a:pt x="2868295" y="1485201"/>
                </a:moveTo>
                <a:lnTo>
                  <a:pt x="2854642" y="1471904"/>
                </a:lnTo>
                <a:lnTo>
                  <a:pt x="2850235" y="1476400"/>
                </a:lnTo>
                <a:lnTo>
                  <a:pt x="2845765" y="1480845"/>
                </a:lnTo>
                <a:lnTo>
                  <a:pt x="2841256" y="1485201"/>
                </a:lnTo>
                <a:lnTo>
                  <a:pt x="2845701" y="1489824"/>
                </a:lnTo>
                <a:lnTo>
                  <a:pt x="2854528" y="1498879"/>
                </a:lnTo>
                <a:lnTo>
                  <a:pt x="2859176" y="1494383"/>
                </a:lnTo>
                <a:lnTo>
                  <a:pt x="2863761" y="1489824"/>
                </a:lnTo>
                <a:lnTo>
                  <a:pt x="2868295" y="1485201"/>
                </a:lnTo>
                <a:close/>
              </a:path>
              <a:path w="8563610" h="1705610">
                <a:moveTo>
                  <a:pt x="2873311" y="225031"/>
                </a:moveTo>
                <a:lnTo>
                  <a:pt x="2868828" y="220357"/>
                </a:lnTo>
                <a:lnTo>
                  <a:pt x="2864294" y="215760"/>
                </a:lnTo>
                <a:lnTo>
                  <a:pt x="2859684" y="211213"/>
                </a:lnTo>
                <a:lnTo>
                  <a:pt x="2846260" y="224739"/>
                </a:lnTo>
                <a:lnTo>
                  <a:pt x="2850743" y="229158"/>
                </a:lnTo>
                <a:lnTo>
                  <a:pt x="2855163" y="233654"/>
                </a:lnTo>
                <a:lnTo>
                  <a:pt x="2859532" y="238188"/>
                </a:lnTo>
                <a:lnTo>
                  <a:pt x="2873311" y="225031"/>
                </a:lnTo>
                <a:close/>
              </a:path>
              <a:path w="8563610" h="1705610">
                <a:moveTo>
                  <a:pt x="2907309" y="1442059"/>
                </a:moveTo>
                <a:lnTo>
                  <a:pt x="2892641" y="1429893"/>
                </a:lnTo>
                <a:lnTo>
                  <a:pt x="2888615" y="1434719"/>
                </a:lnTo>
                <a:lnTo>
                  <a:pt x="2884525" y="1439494"/>
                </a:lnTo>
                <a:lnTo>
                  <a:pt x="2880360" y="1444218"/>
                </a:lnTo>
                <a:lnTo>
                  <a:pt x="2894698" y="1456778"/>
                </a:lnTo>
                <a:lnTo>
                  <a:pt x="2898965" y="1451927"/>
                </a:lnTo>
                <a:lnTo>
                  <a:pt x="2903169" y="1447025"/>
                </a:lnTo>
                <a:lnTo>
                  <a:pt x="2907309" y="1442059"/>
                </a:lnTo>
                <a:close/>
              </a:path>
              <a:path w="8563610" h="1705610">
                <a:moveTo>
                  <a:pt x="2911894" y="268528"/>
                </a:moveTo>
                <a:lnTo>
                  <a:pt x="2907804" y="263537"/>
                </a:lnTo>
                <a:lnTo>
                  <a:pt x="2903651" y="258597"/>
                </a:lnTo>
                <a:lnTo>
                  <a:pt x="2899435" y="253707"/>
                </a:lnTo>
                <a:lnTo>
                  <a:pt x="2884970" y="266128"/>
                </a:lnTo>
                <a:lnTo>
                  <a:pt x="2889085" y="270878"/>
                </a:lnTo>
                <a:lnTo>
                  <a:pt x="2893123" y="275691"/>
                </a:lnTo>
                <a:lnTo>
                  <a:pt x="2897111" y="280568"/>
                </a:lnTo>
                <a:lnTo>
                  <a:pt x="2911894" y="268528"/>
                </a:lnTo>
                <a:close/>
              </a:path>
              <a:path w="8563610" h="1705610">
                <a:moveTo>
                  <a:pt x="2942653" y="1396136"/>
                </a:moveTo>
                <a:lnTo>
                  <a:pt x="2927070" y="1385163"/>
                </a:lnTo>
                <a:lnTo>
                  <a:pt x="2923451" y="1390269"/>
                </a:lnTo>
                <a:lnTo>
                  <a:pt x="2919768" y="1395336"/>
                </a:lnTo>
                <a:lnTo>
                  <a:pt x="2916009" y="1400340"/>
                </a:lnTo>
                <a:lnTo>
                  <a:pt x="2931299" y="1411732"/>
                </a:lnTo>
                <a:lnTo>
                  <a:pt x="2935147" y="1406588"/>
                </a:lnTo>
                <a:lnTo>
                  <a:pt x="2938932" y="1401394"/>
                </a:lnTo>
                <a:lnTo>
                  <a:pt x="2942653" y="1396136"/>
                </a:lnTo>
                <a:close/>
              </a:path>
              <a:path w="8563610" h="1705610">
                <a:moveTo>
                  <a:pt x="2946755" y="314769"/>
                </a:moveTo>
                <a:lnTo>
                  <a:pt x="2943098" y="309486"/>
                </a:lnTo>
                <a:lnTo>
                  <a:pt x="2939364" y="304266"/>
                </a:lnTo>
                <a:lnTo>
                  <a:pt x="2935567" y="299085"/>
                </a:lnTo>
                <a:lnTo>
                  <a:pt x="2920161" y="310324"/>
                </a:lnTo>
                <a:lnTo>
                  <a:pt x="2923870" y="315366"/>
                </a:lnTo>
                <a:lnTo>
                  <a:pt x="2927502" y="320459"/>
                </a:lnTo>
                <a:lnTo>
                  <a:pt x="2931058" y="325602"/>
                </a:lnTo>
                <a:lnTo>
                  <a:pt x="2946755" y="314769"/>
                </a:lnTo>
                <a:close/>
              </a:path>
              <a:path w="8563610" h="1705610">
                <a:moveTo>
                  <a:pt x="2974365" y="1347330"/>
                </a:moveTo>
                <a:lnTo>
                  <a:pt x="2957957" y="1337627"/>
                </a:lnTo>
                <a:lnTo>
                  <a:pt x="2954718" y="1343088"/>
                </a:lnTo>
                <a:lnTo>
                  <a:pt x="2951403" y="1348486"/>
                </a:lnTo>
                <a:lnTo>
                  <a:pt x="2948013" y="1353858"/>
                </a:lnTo>
                <a:lnTo>
                  <a:pt x="2964167" y="1363992"/>
                </a:lnTo>
                <a:lnTo>
                  <a:pt x="2967647" y="1358480"/>
                </a:lnTo>
                <a:lnTo>
                  <a:pt x="2971038" y="1352931"/>
                </a:lnTo>
                <a:lnTo>
                  <a:pt x="2974365" y="1347330"/>
                </a:lnTo>
                <a:close/>
              </a:path>
              <a:path w="8563610" h="1705610">
                <a:moveTo>
                  <a:pt x="2978035" y="363956"/>
                </a:moveTo>
                <a:lnTo>
                  <a:pt x="2974771" y="358343"/>
                </a:lnTo>
                <a:lnTo>
                  <a:pt x="2971431" y="352767"/>
                </a:lnTo>
                <a:lnTo>
                  <a:pt x="2968015" y="347218"/>
                </a:lnTo>
                <a:lnTo>
                  <a:pt x="2951759" y="357200"/>
                </a:lnTo>
                <a:lnTo>
                  <a:pt x="2955086" y="362585"/>
                </a:lnTo>
                <a:lnTo>
                  <a:pt x="2958350" y="368020"/>
                </a:lnTo>
                <a:lnTo>
                  <a:pt x="2961525" y="373507"/>
                </a:lnTo>
                <a:lnTo>
                  <a:pt x="2978035" y="363956"/>
                </a:lnTo>
                <a:close/>
              </a:path>
              <a:path w="8563610" h="1705610">
                <a:moveTo>
                  <a:pt x="3002076" y="1296200"/>
                </a:moveTo>
                <a:lnTo>
                  <a:pt x="2984944" y="1287818"/>
                </a:lnTo>
                <a:lnTo>
                  <a:pt x="2982176" y="1293456"/>
                </a:lnTo>
                <a:lnTo>
                  <a:pt x="2979331" y="1299044"/>
                </a:lnTo>
                <a:lnTo>
                  <a:pt x="2976422" y="1304594"/>
                </a:lnTo>
                <a:lnTo>
                  <a:pt x="2993326" y="1313421"/>
                </a:lnTo>
                <a:lnTo>
                  <a:pt x="2996323" y="1307719"/>
                </a:lnTo>
                <a:lnTo>
                  <a:pt x="2999244" y="1301978"/>
                </a:lnTo>
                <a:lnTo>
                  <a:pt x="3002076" y="1296200"/>
                </a:lnTo>
                <a:close/>
              </a:path>
              <a:path w="8563610" h="1705610">
                <a:moveTo>
                  <a:pt x="3005201" y="415290"/>
                </a:moveTo>
                <a:lnTo>
                  <a:pt x="3002432" y="409498"/>
                </a:lnTo>
                <a:lnTo>
                  <a:pt x="2999575" y="403745"/>
                </a:lnTo>
                <a:lnTo>
                  <a:pt x="2996641" y="398018"/>
                </a:lnTo>
                <a:lnTo>
                  <a:pt x="2979648" y="406666"/>
                </a:lnTo>
                <a:lnTo>
                  <a:pt x="2982493" y="412242"/>
                </a:lnTo>
                <a:lnTo>
                  <a:pt x="2985274" y="417855"/>
                </a:lnTo>
                <a:lnTo>
                  <a:pt x="2987979" y="423506"/>
                </a:lnTo>
                <a:lnTo>
                  <a:pt x="3005201" y="415290"/>
                </a:lnTo>
                <a:close/>
              </a:path>
              <a:path w="8563610" h="1705610">
                <a:moveTo>
                  <a:pt x="3025343" y="1243723"/>
                </a:moveTo>
                <a:lnTo>
                  <a:pt x="3007601" y="1236726"/>
                </a:lnTo>
                <a:lnTo>
                  <a:pt x="3005315" y="1242466"/>
                </a:lnTo>
                <a:lnTo>
                  <a:pt x="3002965" y="1248181"/>
                </a:lnTo>
                <a:lnTo>
                  <a:pt x="3000527" y="1253871"/>
                </a:lnTo>
                <a:lnTo>
                  <a:pt x="3018078" y="1261325"/>
                </a:lnTo>
                <a:lnTo>
                  <a:pt x="3020580" y="1255496"/>
                </a:lnTo>
                <a:lnTo>
                  <a:pt x="3022993" y="1249629"/>
                </a:lnTo>
                <a:lnTo>
                  <a:pt x="3025343" y="1243723"/>
                </a:lnTo>
                <a:close/>
              </a:path>
              <a:path w="8563610" h="1705610">
                <a:moveTo>
                  <a:pt x="3028010" y="468160"/>
                </a:moveTo>
                <a:lnTo>
                  <a:pt x="3025698" y="462165"/>
                </a:lnTo>
                <a:lnTo>
                  <a:pt x="3023311" y="456196"/>
                </a:lnTo>
                <a:lnTo>
                  <a:pt x="3020834" y="450253"/>
                </a:lnTo>
                <a:lnTo>
                  <a:pt x="3003207" y="457542"/>
                </a:lnTo>
                <a:lnTo>
                  <a:pt x="3005620" y="463334"/>
                </a:lnTo>
                <a:lnTo>
                  <a:pt x="3007944" y="469138"/>
                </a:lnTo>
                <a:lnTo>
                  <a:pt x="3010204" y="474992"/>
                </a:lnTo>
                <a:lnTo>
                  <a:pt x="3028010" y="468160"/>
                </a:lnTo>
                <a:close/>
              </a:path>
              <a:path w="8563610" h="1705610">
                <a:moveTo>
                  <a:pt x="3044812" y="1188250"/>
                </a:moveTo>
                <a:lnTo>
                  <a:pt x="3026562" y="1182687"/>
                </a:lnTo>
                <a:lnTo>
                  <a:pt x="3024708" y="1188745"/>
                </a:lnTo>
                <a:lnTo>
                  <a:pt x="3022777" y="1194765"/>
                </a:lnTo>
                <a:lnTo>
                  <a:pt x="3020796" y="1200645"/>
                </a:lnTo>
                <a:lnTo>
                  <a:pt x="3020415" y="1200645"/>
                </a:lnTo>
                <a:lnTo>
                  <a:pt x="3038856" y="1206804"/>
                </a:lnTo>
                <a:lnTo>
                  <a:pt x="3040926" y="1200645"/>
                </a:lnTo>
                <a:lnTo>
                  <a:pt x="3042907" y="1194460"/>
                </a:lnTo>
                <a:lnTo>
                  <a:pt x="3044812" y="1188250"/>
                </a:lnTo>
                <a:close/>
              </a:path>
              <a:path w="8563610" h="1705610">
                <a:moveTo>
                  <a:pt x="3046882" y="523697"/>
                </a:moveTo>
                <a:lnTo>
                  <a:pt x="3045053" y="517486"/>
                </a:lnTo>
                <a:lnTo>
                  <a:pt x="3043034" y="511009"/>
                </a:lnTo>
                <a:lnTo>
                  <a:pt x="3041129" y="505142"/>
                </a:lnTo>
                <a:lnTo>
                  <a:pt x="3022981" y="511009"/>
                </a:lnTo>
                <a:lnTo>
                  <a:pt x="3023070" y="511302"/>
                </a:lnTo>
                <a:lnTo>
                  <a:pt x="3024924" y="517004"/>
                </a:lnTo>
                <a:lnTo>
                  <a:pt x="3026791" y="523024"/>
                </a:lnTo>
                <a:lnTo>
                  <a:pt x="3028581" y="529082"/>
                </a:lnTo>
                <a:lnTo>
                  <a:pt x="3046882" y="523697"/>
                </a:lnTo>
                <a:close/>
              </a:path>
              <a:path w="8563610" h="1705610">
                <a:moveTo>
                  <a:pt x="3059493" y="1132522"/>
                </a:moveTo>
                <a:lnTo>
                  <a:pt x="3040862" y="1128420"/>
                </a:lnTo>
                <a:lnTo>
                  <a:pt x="3039516" y="1134452"/>
                </a:lnTo>
                <a:lnTo>
                  <a:pt x="3038106" y="1140485"/>
                </a:lnTo>
                <a:lnTo>
                  <a:pt x="3036608" y="1146505"/>
                </a:lnTo>
                <a:lnTo>
                  <a:pt x="3055124" y="1151089"/>
                </a:lnTo>
                <a:lnTo>
                  <a:pt x="3056661" y="1144917"/>
                </a:lnTo>
                <a:lnTo>
                  <a:pt x="3058122" y="1138732"/>
                </a:lnTo>
                <a:lnTo>
                  <a:pt x="3059493" y="1132522"/>
                </a:lnTo>
                <a:close/>
              </a:path>
              <a:path w="8563610" h="1705610">
                <a:moveTo>
                  <a:pt x="3060992" y="579424"/>
                </a:moveTo>
                <a:lnTo>
                  <a:pt x="3059671" y="573214"/>
                </a:lnTo>
                <a:lnTo>
                  <a:pt x="3058274" y="567029"/>
                </a:lnTo>
                <a:lnTo>
                  <a:pt x="3056813" y="560857"/>
                </a:lnTo>
                <a:lnTo>
                  <a:pt x="3038246" y="565277"/>
                </a:lnTo>
                <a:lnTo>
                  <a:pt x="3039681" y="571284"/>
                </a:lnTo>
                <a:lnTo>
                  <a:pt x="3041040" y="577303"/>
                </a:lnTo>
                <a:lnTo>
                  <a:pt x="3042310" y="583349"/>
                </a:lnTo>
                <a:lnTo>
                  <a:pt x="3060992" y="579424"/>
                </a:lnTo>
                <a:close/>
              </a:path>
              <a:path w="8563610" h="1705610">
                <a:moveTo>
                  <a:pt x="3069806" y="1075270"/>
                </a:moveTo>
                <a:lnTo>
                  <a:pt x="3050895" y="1072654"/>
                </a:lnTo>
                <a:lnTo>
                  <a:pt x="3050019" y="1079004"/>
                </a:lnTo>
                <a:lnTo>
                  <a:pt x="3049054" y="1085329"/>
                </a:lnTo>
                <a:lnTo>
                  <a:pt x="3048000" y="1091653"/>
                </a:lnTo>
                <a:lnTo>
                  <a:pt x="3066821" y="1094778"/>
                </a:lnTo>
                <a:lnTo>
                  <a:pt x="3067901" y="1088288"/>
                </a:lnTo>
                <a:lnTo>
                  <a:pt x="3068891" y="1081786"/>
                </a:lnTo>
                <a:lnTo>
                  <a:pt x="3069806" y="1075270"/>
                </a:lnTo>
                <a:close/>
              </a:path>
              <a:path w="8563610" h="1705610">
                <a:moveTo>
                  <a:pt x="3070771" y="637006"/>
                </a:moveTo>
                <a:lnTo>
                  <a:pt x="3069933" y="630516"/>
                </a:lnTo>
                <a:lnTo>
                  <a:pt x="3069005" y="624027"/>
                </a:lnTo>
                <a:lnTo>
                  <a:pt x="3067989" y="617537"/>
                </a:lnTo>
                <a:lnTo>
                  <a:pt x="3049143" y="620471"/>
                </a:lnTo>
                <a:lnTo>
                  <a:pt x="3050121" y="626770"/>
                </a:lnTo>
                <a:lnTo>
                  <a:pt x="3051022" y="633095"/>
                </a:lnTo>
                <a:lnTo>
                  <a:pt x="3051835" y="639432"/>
                </a:lnTo>
                <a:lnTo>
                  <a:pt x="3070771" y="637006"/>
                </a:lnTo>
                <a:close/>
              </a:path>
              <a:path w="8563610" h="1705610">
                <a:moveTo>
                  <a:pt x="3075495" y="1017447"/>
                </a:moveTo>
                <a:lnTo>
                  <a:pt x="3056445" y="1016342"/>
                </a:lnTo>
                <a:lnTo>
                  <a:pt x="3056382" y="1017447"/>
                </a:lnTo>
                <a:lnTo>
                  <a:pt x="3056090" y="1022553"/>
                </a:lnTo>
                <a:lnTo>
                  <a:pt x="3056001" y="1023835"/>
                </a:lnTo>
                <a:lnTo>
                  <a:pt x="3055645" y="1028776"/>
                </a:lnTo>
                <a:lnTo>
                  <a:pt x="3055518" y="1030224"/>
                </a:lnTo>
                <a:lnTo>
                  <a:pt x="3055112" y="1034986"/>
                </a:lnTo>
                <a:lnTo>
                  <a:pt x="3074124" y="1036586"/>
                </a:lnTo>
                <a:lnTo>
                  <a:pt x="3074670" y="1030224"/>
                </a:lnTo>
                <a:lnTo>
                  <a:pt x="3074771" y="1028776"/>
                </a:lnTo>
                <a:lnTo>
                  <a:pt x="3075127" y="1023835"/>
                </a:lnTo>
                <a:lnTo>
                  <a:pt x="3075203" y="1022553"/>
                </a:lnTo>
                <a:lnTo>
                  <a:pt x="3075495" y="1017447"/>
                </a:lnTo>
                <a:close/>
              </a:path>
              <a:path w="8563610" h="1705610">
                <a:moveTo>
                  <a:pt x="3075876" y="694664"/>
                </a:moveTo>
                <a:lnTo>
                  <a:pt x="3075571" y="688301"/>
                </a:lnTo>
                <a:lnTo>
                  <a:pt x="3075178" y="681939"/>
                </a:lnTo>
                <a:lnTo>
                  <a:pt x="3074695" y="675589"/>
                </a:lnTo>
                <a:lnTo>
                  <a:pt x="3055670" y="677011"/>
                </a:lnTo>
                <a:lnTo>
                  <a:pt x="3056128" y="683209"/>
                </a:lnTo>
                <a:lnTo>
                  <a:pt x="3056521" y="689394"/>
                </a:lnTo>
                <a:lnTo>
                  <a:pt x="3056813" y="695591"/>
                </a:lnTo>
                <a:lnTo>
                  <a:pt x="3075876" y="694664"/>
                </a:lnTo>
                <a:close/>
              </a:path>
              <a:path w="8563610" h="1705610">
                <a:moveTo>
                  <a:pt x="3076740" y="960729"/>
                </a:moveTo>
                <a:lnTo>
                  <a:pt x="3057652" y="960729"/>
                </a:lnTo>
                <a:lnTo>
                  <a:pt x="3057639" y="979589"/>
                </a:lnTo>
                <a:lnTo>
                  <a:pt x="3076727" y="979589"/>
                </a:lnTo>
                <a:lnTo>
                  <a:pt x="3076740" y="960729"/>
                </a:lnTo>
                <a:close/>
              </a:path>
              <a:path w="8563610" h="1705610">
                <a:moveTo>
                  <a:pt x="3076740" y="903643"/>
                </a:moveTo>
                <a:lnTo>
                  <a:pt x="3057652" y="903643"/>
                </a:lnTo>
                <a:lnTo>
                  <a:pt x="3057652" y="922667"/>
                </a:lnTo>
                <a:lnTo>
                  <a:pt x="3076740" y="922667"/>
                </a:lnTo>
                <a:lnTo>
                  <a:pt x="3076740" y="903643"/>
                </a:lnTo>
                <a:close/>
              </a:path>
              <a:path w="8563610" h="1705610">
                <a:moveTo>
                  <a:pt x="3076740" y="846543"/>
                </a:moveTo>
                <a:lnTo>
                  <a:pt x="3057652" y="846543"/>
                </a:lnTo>
                <a:lnTo>
                  <a:pt x="3057652" y="865581"/>
                </a:lnTo>
                <a:lnTo>
                  <a:pt x="3076740" y="865581"/>
                </a:lnTo>
                <a:lnTo>
                  <a:pt x="3076740" y="846543"/>
                </a:lnTo>
                <a:close/>
              </a:path>
              <a:path w="8563610" h="1705610">
                <a:moveTo>
                  <a:pt x="3076740" y="789457"/>
                </a:moveTo>
                <a:lnTo>
                  <a:pt x="3057652" y="789457"/>
                </a:lnTo>
                <a:lnTo>
                  <a:pt x="3057652" y="808482"/>
                </a:lnTo>
                <a:lnTo>
                  <a:pt x="3076740" y="808482"/>
                </a:lnTo>
                <a:lnTo>
                  <a:pt x="3076740" y="789457"/>
                </a:lnTo>
                <a:close/>
              </a:path>
              <a:path w="8563610" h="1705610">
                <a:moveTo>
                  <a:pt x="3076740" y="732358"/>
                </a:moveTo>
                <a:lnTo>
                  <a:pt x="3057652" y="732358"/>
                </a:lnTo>
                <a:lnTo>
                  <a:pt x="3057652" y="751395"/>
                </a:lnTo>
                <a:lnTo>
                  <a:pt x="3076740" y="751395"/>
                </a:lnTo>
                <a:lnTo>
                  <a:pt x="3076740" y="732358"/>
                </a:lnTo>
                <a:close/>
              </a:path>
              <a:path w="8563610" h="1705610">
                <a:moveTo>
                  <a:pt x="5362587" y="916432"/>
                </a:moveTo>
                <a:lnTo>
                  <a:pt x="5343550" y="916432"/>
                </a:lnTo>
                <a:lnTo>
                  <a:pt x="5343550" y="935469"/>
                </a:lnTo>
                <a:lnTo>
                  <a:pt x="5362587" y="935469"/>
                </a:lnTo>
                <a:lnTo>
                  <a:pt x="5362587" y="916432"/>
                </a:lnTo>
                <a:close/>
              </a:path>
              <a:path w="8563610" h="1705610">
                <a:moveTo>
                  <a:pt x="5362587" y="859345"/>
                </a:moveTo>
                <a:lnTo>
                  <a:pt x="5343550" y="859345"/>
                </a:lnTo>
                <a:lnTo>
                  <a:pt x="5343550" y="878370"/>
                </a:lnTo>
                <a:lnTo>
                  <a:pt x="5362587" y="878370"/>
                </a:lnTo>
                <a:lnTo>
                  <a:pt x="5362587" y="859345"/>
                </a:lnTo>
                <a:close/>
              </a:path>
              <a:path w="8563610" h="1705610">
                <a:moveTo>
                  <a:pt x="5362587" y="802246"/>
                </a:moveTo>
                <a:lnTo>
                  <a:pt x="5343550" y="802246"/>
                </a:lnTo>
                <a:lnTo>
                  <a:pt x="5343550" y="821283"/>
                </a:lnTo>
                <a:lnTo>
                  <a:pt x="5362587" y="821283"/>
                </a:lnTo>
                <a:lnTo>
                  <a:pt x="5362587" y="802246"/>
                </a:lnTo>
                <a:close/>
              </a:path>
              <a:path w="8563610" h="1705610">
                <a:moveTo>
                  <a:pt x="5362587" y="745147"/>
                </a:moveTo>
                <a:lnTo>
                  <a:pt x="5343550" y="745147"/>
                </a:lnTo>
                <a:lnTo>
                  <a:pt x="5343550" y="764184"/>
                </a:lnTo>
                <a:lnTo>
                  <a:pt x="5362587" y="764184"/>
                </a:lnTo>
                <a:lnTo>
                  <a:pt x="5362587" y="745147"/>
                </a:lnTo>
                <a:close/>
              </a:path>
              <a:path w="8563610" h="1705610">
                <a:moveTo>
                  <a:pt x="5362778" y="991844"/>
                </a:moveTo>
                <a:lnTo>
                  <a:pt x="5362651" y="986523"/>
                </a:lnTo>
                <a:lnTo>
                  <a:pt x="5362587" y="973531"/>
                </a:lnTo>
                <a:lnTo>
                  <a:pt x="5343550" y="973531"/>
                </a:lnTo>
                <a:lnTo>
                  <a:pt x="5343626" y="986523"/>
                </a:lnTo>
                <a:lnTo>
                  <a:pt x="5343753" y="991844"/>
                </a:lnTo>
                <a:lnTo>
                  <a:pt x="5343753" y="992301"/>
                </a:lnTo>
                <a:lnTo>
                  <a:pt x="5362778" y="991844"/>
                </a:lnTo>
                <a:close/>
              </a:path>
              <a:path w="8563610" h="1705610">
                <a:moveTo>
                  <a:pt x="5363743" y="689521"/>
                </a:moveTo>
                <a:lnTo>
                  <a:pt x="5344744" y="688441"/>
                </a:lnTo>
                <a:lnTo>
                  <a:pt x="5344680" y="689521"/>
                </a:lnTo>
                <a:lnTo>
                  <a:pt x="5344338" y="695680"/>
                </a:lnTo>
                <a:lnTo>
                  <a:pt x="5344084" y="701840"/>
                </a:lnTo>
                <a:lnTo>
                  <a:pt x="5343906" y="707402"/>
                </a:lnTo>
                <a:lnTo>
                  <a:pt x="5362930" y="707999"/>
                </a:lnTo>
                <a:lnTo>
                  <a:pt x="5362943" y="707402"/>
                </a:lnTo>
                <a:lnTo>
                  <a:pt x="5363146" y="701078"/>
                </a:lnTo>
                <a:lnTo>
                  <a:pt x="5363438" y="694753"/>
                </a:lnTo>
                <a:lnTo>
                  <a:pt x="5363743" y="689521"/>
                </a:lnTo>
                <a:close/>
              </a:path>
              <a:path w="8563610" h="1705610">
                <a:moveTo>
                  <a:pt x="5366296" y="1047597"/>
                </a:moveTo>
                <a:lnTo>
                  <a:pt x="5365661" y="1041361"/>
                </a:lnTo>
                <a:lnTo>
                  <a:pt x="5365102" y="1035113"/>
                </a:lnTo>
                <a:lnTo>
                  <a:pt x="5364632" y="1028865"/>
                </a:lnTo>
                <a:lnTo>
                  <a:pt x="5345646" y="1030300"/>
                </a:lnTo>
                <a:lnTo>
                  <a:pt x="5346141" y="1036726"/>
                </a:lnTo>
                <a:lnTo>
                  <a:pt x="5346712" y="1043127"/>
                </a:lnTo>
                <a:lnTo>
                  <a:pt x="5347373" y="1049540"/>
                </a:lnTo>
                <a:lnTo>
                  <a:pt x="5366296" y="1047597"/>
                </a:lnTo>
                <a:close/>
              </a:path>
              <a:path w="8563610" h="1705610">
                <a:moveTo>
                  <a:pt x="5369204" y="633234"/>
                </a:moveTo>
                <a:lnTo>
                  <a:pt x="5350357" y="630643"/>
                </a:lnTo>
                <a:lnTo>
                  <a:pt x="5349468" y="637095"/>
                </a:lnTo>
                <a:lnTo>
                  <a:pt x="5348668" y="643559"/>
                </a:lnTo>
                <a:lnTo>
                  <a:pt x="5347957" y="650036"/>
                </a:lnTo>
                <a:lnTo>
                  <a:pt x="5366867" y="652119"/>
                </a:lnTo>
                <a:lnTo>
                  <a:pt x="5367566" y="645807"/>
                </a:lnTo>
                <a:lnTo>
                  <a:pt x="5368341" y="639521"/>
                </a:lnTo>
                <a:lnTo>
                  <a:pt x="5369204" y="633234"/>
                </a:lnTo>
                <a:close/>
              </a:path>
              <a:path w="8563610" h="1705610">
                <a:moveTo>
                  <a:pt x="5374475" y="1104468"/>
                </a:moveTo>
                <a:lnTo>
                  <a:pt x="5373294" y="1098130"/>
                </a:lnTo>
                <a:lnTo>
                  <a:pt x="5372214" y="1091780"/>
                </a:lnTo>
                <a:lnTo>
                  <a:pt x="5371211" y="1085418"/>
                </a:lnTo>
                <a:lnTo>
                  <a:pt x="5352415" y="1088377"/>
                </a:lnTo>
                <a:lnTo>
                  <a:pt x="5353443" y="1094905"/>
                </a:lnTo>
                <a:lnTo>
                  <a:pt x="5354548" y="1101420"/>
                </a:lnTo>
                <a:lnTo>
                  <a:pt x="5355755" y="1107935"/>
                </a:lnTo>
                <a:lnTo>
                  <a:pt x="5374475" y="1104468"/>
                </a:lnTo>
                <a:close/>
              </a:path>
              <a:path w="8563610" h="1705610">
                <a:moveTo>
                  <a:pt x="5379161" y="577430"/>
                </a:moveTo>
                <a:lnTo>
                  <a:pt x="5360568" y="573341"/>
                </a:lnTo>
                <a:lnTo>
                  <a:pt x="5359222" y="579501"/>
                </a:lnTo>
                <a:lnTo>
                  <a:pt x="5357939" y="585685"/>
                </a:lnTo>
                <a:lnTo>
                  <a:pt x="5356745" y="591870"/>
                </a:lnTo>
                <a:lnTo>
                  <a:pt x="5375440" y="595477"/>
                </a:lnTo>
                <a:lnTo>
                  <a:pt x="5376596" y="589445"/>
                </a:lnTo>
                <a:lnTo>
                  <a:pt x="5377840" y="583425"/>
                </a:lnTo>
                <a:lnTo>
                  <a:pt x="5379161" y="577430"/>
                </a:lnTo>
                <a:close/>
              </a:path>
              <a:path w="8563610" h="1705610">
                <a:moveTo>
                  <a:pt x="5386717" y="1158671"/>
                </a:moveTo>
                <a:lnTo>
                  <a:pt x="5385105" y="1152664"/>
                </a:lnTo>
                <a:lnTo>
                  <a:pt x="5383581" y="1146632"/>
                </a:lnTo>
                <a:lnTo>
                  <a:pt x="5382133" y="1140574"/>
                </a:lnTo>
                <a:lnTo>
                  <a:pt x="5363629" y="1145006"/>
                </a:lnTo>
                <a:lnTo>
                  <a:pt x="5365115" y="1151216"/>
                </a:lnTo>
                <a:lnTo>
                  <a:pt x="5366677" y="1157414"/>
                </a:lnTo>
                <a:lnTo>
                  <a:pt x="5368328" y="1163586"/>
                </a:lnTo>
                <a:lnTo>
                  <a:pt x="5386717" y="1158671"/>
                </a:lnTo>
                <a:close/>
              </a:path>
              <a:path w="8563610" h="1705610">
                <a:moveTo>
                  <a:pt x="5393347" y="523151"/>
                </a:moveTo>
                <a:lnTo>
                  <a:pt x="5375148" y="517613"/>
                </a:lnTo>
                <a:lnTo>
                  <a:pt x="5373268" y="523786"/>
                </a:lnTo>
                <a:lnTo>
                  <a:pt x="5371477" y="529971"/>
                </a:lnTo>
                <a:lnTo>
                  <a:pt x="5369763" y="536194"/>
                </a:lnTo>
                <a:lnTo>
                  <a:pt x="5388114" y="541248"/>
                </a:lnTo>
                <a:lnTo>
                  <a:pt x="5389778" y="535190"/>
                </a:lnTo>
                <a:lnTo>
                  <a:pt x="5391531" y="529158"/>
                </a:lnTo>
                <a:lnTo>
                  <a:pt x="5393347" y="523151"/>
                </a:lnTo>
                <a:close/>
              </a:path>
              <a:path w="8563610" h="1705610">
                <a:moveTo>
                  <a:pt x="5403558" y="1212875"/>
                </a:moveTo>
                <a:lnTo>
                  <a:pt x="5401437" y="1206893"/>
                </a:lnTo>
                <a:lnTo>
                  <a:pt x="5399341" y="1200721"/>
                </a:lnTo>
                <a:lnTo>
                  <a:pt x="5397424" y="1194841"/>
                </a:lnTo>
                <a:lnTo>
                  <a:pt x="5379326" y="1200721"/>
                </a:lnTo>
                <a:lnTo>
                  <a:pt x="5379377" y="1200886"/>
                </a:lnTo>
                <a:lnTo>
                  <a:pt x="5381333" y="1206893"/>
                </a:lnTo>
                <a:lnTo>
                  <a:pt x="5383441" y="1213104"/>
                </a:lnTo>
                <a:lnTo>
                  <a:pt x="5385625" y="1219250"/>
                </a:lnTo>
                <a:lnTo>
                  <a:pt x="5403558" y="1212875"/>
                </a:lnTo>
                <a:close/>
              </a:path>
              <a:path w="8563610" h="1705610">
                <a:moveTo>
                  <a:pt x="5412194" y="469112"/>
                </a:moveTo>
                <a:lnTo>
                  <a:pt x="5394490" y="462127"/>
                </a:lnTo>
                <a:lnTo>
                  <a:pt x="5392077" y="468249"/>
                </a:lnTo>
                <a:lnTo>
                  <a:pt x="5389753" y="474395"/>
                </a:lnTo>
                <a:lnTo>
                  <a:pt x="5387505" y="480568"/>
                </a:lnTo>
                <a:lnTo>
                  <a:pt x="5405386" y="487070"/>
                </a:lnTo>
                <a:lnTo>
                  <a:pt x="5407571" y="481050"/>
                </a:lnTo>
                <a:lnTo>
                  <a:pt x="5409844" y="475068"/>
                </a:lnTo>
                <a:lnTo>
                  <a:pt x="5412194" y="469112"/>
                </a:lnTo>
                <a:close/>
              </a:path>
              <a:path w="8563610" h="1705610">
                <a:moveTo>
                  <a:pt x="5424563" y="1265339"/>
                </a:moveTo>
                <a:lnTo>
                  <a:pt x="5422023" y="1259674"/>
                </a:lnTo>
                <a:lnTo>
                  <a:pt x="5419572" y="1253985"/>
                </a:lnTo>
                <a:lnTo>
                  <a:pt x="5417185" y="1248257"/>
                </a:lnTo>
                <a:lnTo>
                  <a:pt x="5399621" y="1255572"/>
                </a:lnTo>
                <a:lnTo>
                  <a:pt x="5402072" y="1261452"/>
                </a:lnTo>
                <a:lnTo>
                  <a:pt x="5404586" y="1267294"/>
                </a:lnTo>
                <a:lnTo>
                  <a:pt x="5407190" y="1273111"/>
                </a:lnTo>
                <a:lnTo>
                  <a:pt x="5424563" y="1265339"/>
                </a:lnTo>
                <a:close/>
              </a:path>
              <a:path w="8563610" h="1705610">
                <a:moveTo>
                  <a:pt x="5434736" y="417969"/>
                </a:moveTo>
                <a:lnTo>
                  <a:pt x="5417629" y="409613"/>
                </a:lnTo>
                <a:lnTo>
                  <a:pt x="5414823" y="415378"/>
                </a:lnTo>
                <a:lnTo>
                  <a:pt x="5412092" y="421170"/>
                </a:lnTo>
                <a:lnTo>
                  <a:pt x="5409425" y="426986"/>
                </a:lnTo>
                <a:lnTo>
                  <a:pt x="5426735" y="434898"/>
                </a:lnTo>
                <a:lnTo>
                  <a:pt x="5429326" y="429221"/>
                </a:lnTo>
                <a:lnTo>
                  <a:pt x="5431993" y="423570"/>
                </a:lnTo>
                <a:lnTo>
                  <a:pt x="5434736" y="417969"/>
                </a:lnTo>
                <a:close/>
              </a:path>
              <a:path w="8563610" h="1705610">
                <a:moveTo>
                  <a:pt x="5449570" y="1315783"/>
                </a:moveTo>
                <a:lnTo>
                  <a:pt x="5446560" y="1310271"/>
                </a:lnTo>
                <a:lnTo>
                  <a:pt x="5443613" y="1304709"/>
                </a:lnTo>
                <a:lnTo>
                  <a:pt x="5440756" y="1299121"/>
                </a:lnTo>
                <a:lnTo>
                  <a:pt x="5423814" y="1307795"/>
                </a:lnTo>
                <a:lnTo>
                  <a:pt x="5426761" y="1313535"/>
                </a:lnTo>
                <a:lnTo>
                  <a:pt x="5429770" y="1319237"/>
                </a:lnTo>
                <a:lnTo>
                  <a:pt x="5432869" y="1324902"/>
                </a:lnTo>
                <a:lnTo>
                  <a:pt x="5449570" y="1315783"/>
                </a:lnTo>
                <a:close/>
              </a:path>
              <a:path w="8563610" h="1705610">
                <a:moveTo>
                  <a:pt x="5461584" y="368134"/>
                </a:moveTo>
                <a:lnTo>
                  <a:pt x="5445201" y="358457"/>
                </a:lnTo>
                <a:lnTo>
                  <a:pt x="5441899" y="364032"/>
                </a:lnTo>
                <a:lnTo>
                  <a:pt x="5438673" y="369658"/>
                </a:lnTo>
                <a:lnTo>
                  <a:pt x="5435524" y="375323"/>
                </a:lnTo>
                <a:lnTo>
                  <a:pt x="5452161" y="384568"/>
                </a:lnTo>
                <a:lnTo>
                  <a:pt x="5455221" y="379056"/>
                </a:lnTo>
                <a:lnTo>
                  <a:pt x="5458371" y="373570"/>
                </a:lnTo>
                <a:lnTo>
                  <a:pt x="5461584" y="368134"/>
                </a:lnTo>
                <a:close/>
              </a:path>
              <a:path w="8563610" h="1705610">
                <a:moveTo>
                  <a:pt x="5478831" y="1364627"/>
                </a:moveTo>
                <a:lnTo>
                  <a:pt x="5475351" y="1359319"/>
                </a:lnTo>
                <a:lnTo>
                  <a:pt x="5471947" y="1353959"/>
                </a:lnTo>
                <a:lnTo>
                  <a:pt x="5468620" y="1348562"/>
                </a:lnTo>
                <a:lnTo>
                  <a:pt x="5452427" y="1358557"/>
                </a:lnTo>
                <a:lnTo>
                  <a:pt x="5455844" y="1364107"/>
                </a:lnTo>
                <a:lnTo>
                  <a:pt x="5459349" y="1369606"/>
                </a:lnTo>
                <a:lnTo>
                  <a:pt x="5462917" y="1375054"/>
                </a:lnTo>
                <a:lnTo>
                  <a:pt x="5478831" y="1364627"/>
                </a:lnTo>
                <a:close/>
              </a:path>
              <a:path w="8563610" h="1705610">
                <a:moveTo>
                  <a:pt x="5492331" y="320560"/>
                </a:moveTo>
                <a:lnTo>
                  <a:pt x="5476773" y="309600"/>
                </a:lnTo>
                <a:lnTo>
                  <a:pt x="5473090" y="314833"/>
                </a:lnTo>
                <a:lnTo>
                  <a:pt x="5469471" y="320128"/>
                </a:lnTo>
                <a:lnTo>
                  <a:pt x="5465915" y="325462"/>
                </a:lnTo>
                <a:lnTo>
                  <a:pt x="5481752" y="336003"/>
                </a:lnTo>
                <a:lnTo>
                  <a:pt x="5485219" y="330809"/>
                </a:lnTo>
                <a:lnTo>
                  <a:pt x="5488737" y="325666"/>
                </a:lnTo>
                <a:lnTo>
                  <a:pt x="5492331" y="320560"/>
                </a:lnTo>
                <a:close/>
              </a:path>
              <a:path w="8563610" h="1705610">
                <a:moveTo>
                  <a:pt x="5511482" y="1410398"/>
                </a:moveTo>
                <a:lnTo>
                  <a:pt x="5507647" y="1405445"/>
                </a:lnTo>
                <a:lnTo>
                  <a:pt x="5503875" y="1400454"/>
                </a:lnTo>
                <a:lnTo>
                  <a:pt x="5500179" y="1395399"/>
                </a:lnTo>
                <a:lnTo>
                  <a:pt x="5484825" y="1406652"/>
                </a:lnTo>
                <a:lnTo>
                  <a:pt x="5488635" y="1411833"/>
                </a:lnTo>
                <a:lnTo>
                  <a:pt x="5492496" y="1416977"/>
                </a:lnTo>
                <a:lnTo>
                  <a:pt x="5496433" y="1422057"/>
                </a:lnTo>
                <a:lnTo>
                  <a:pt x="5511482" y="1410398"/>
                </a:lnTo>
                <a:close/>
              </a:path>
              <a:path w="8563610" h="1705610">
                <a:moveTo>
                  <a:pt x="5526595" y="275805"/>
                </a:moveTo>
                <a:lnTo>
                  <a:pt x="5511965" y="263639"/>
                </a:lnTo>
                <a:lnTo>
                  <a:pt x="5507837" y="268605"/>
                </a:lnTo>
                <a:lnTo>
                  <a:pt x="5503786" y="273608"/>
                </a:lnTo>
                <a:lnTo>
                  <a:pt x="5499811" y="278676"/>
                </a:lnTo>
                <a:lnTo>
                  <a:pt x="5514759" y="290436"/>
                </a:lnTo>
                <a:lnTo>
                  <a:pt x="5518645" y="285508"/>
                </a:lnTo>
                <a:lnTo>
                  <a:pt x="5522595" y="280631"/>
                </a:lnTo>
                <a:lnTo>
                  <a:pt x="5526595" y="275805"/>
                </a:lnTo>
                <a:close/>
              </a:path>
              <a:path w="8563610" h="1705610">
                <a:moveTo>
                  <a:pt x="5547830" y="1453667"/>
                </a:moveTo>
                <a:lnTo>
                  <a:pt x="5543601" y="1449019"/>
                </a:lnTo>
                <a:lnTo>
                  <a:pt x="5539435" y="1444320"/>
                </a:lnTo>
                <a:lnTo>
                  <a:pt x="5535320" y="1439557"/>
                </a:lnTo>
                <a:lnTo>
                  <a:pt x="5520918" y="1451991"/>
                </a:lnTo>
                <a:lnTo>
                  <a:pt x="5525135" y="1456880"/>
                </a:lnTo>
                <a:lnTo>
                  <a:pt x="5529415" y="1461706"/>
                </a:lnTo>
                <a:lnTo>
                  <a:pt x="5533758" y="1466481"/>
                </a:lnTo>
                <a:lnTo>
                  <a:pt x="5547830" y="1453667"/>
                </a:lnTo>
                <a:close/>
              </a:path>
              <a:path w="8563610" h="1705610">
                <a:moveTo>
                  <a:pt x="5564441" y="233743"/>
                </a:moveTo>
                <a:lnTo>
                  <a:pt x="5550814" y="220459"/>
                </a:lnTo>
                <a:lnTo>
                  <a:pt x="5546306" y="225082"/>
                </a:lnTo>
                <a:lnTo>
                  <a:pt x="5541861" y="229768"/>
                </a:lnTo>
                <a:lnTo>
                  <a:pt x="5537479" y="234518"/>
                </a:lnTo>
                <a:lnTo>
                  <a:pt x="5551449" y="247434"/>
                </a:lnTo>
                <a:lnTo>
                  <a:pt x="5555716" y="242811"/>
                </a:lnTo>
                <a:lnTo>
                  <a:pt x="5560060" y="238252"/>
                </a:lnTo>
                <a:lnTo>
                  <a:pt x="5564441" y="233743"/>
                </a:lnTo>
                <a:close/>
              </a:path>
              <a:path w="8563610" h="1705610">
                <a:moveTo>
                  <a:pt x="5587581" y="1493989"/>
                </a:moveTo>
                <a:lnTo>
                  <a:pt x="5582996" y="1489684"/>
                </a:lnTo>
                <a:lnTo>
                  <a:pt x="5578449" y="1485328"/>
                </a:lnTo>
                <a:lnTo>
                  <a:pt x="5573979" y="1480896"/>
                </a:lnTo>
                <a:lnTo>
                  <a:pt x="5560606" y="1494447"/>
                </a:lnTo>
                <a:lnTo>
                  <a:pt x="5565203" y="1498981"/>
                </a:lnTo>
                <a:lnTo>
                  <a:pt x="5569864" y="1503464"/>
                </a:lnTo>
                <a:lnTo>
                  <a:pt x="5574576" y="1507883"/>
                </a:lnTo>
                <a:lnTo>
                  <a:pt x="5587581" y="1493989"/>
                </a:lnTo>
                <a:close/>
              </a:path>
              <a:path w="8563610" h="1705610">
                <a:moveTo>
                  <a:pt x="5605538" y="194818"/>
                </a:moveTo>
                <a:lnTo>
                  <a:pt x="5593016" y="180492"/>
                </a:lnTo>
                <a:lnTo>
                  <a:pt x="5588152" y="184734"/>
                </a:lnTo>
                <a:lnTo>
                  <a:pt x="5583352" y="189052"/>
                </a:lnTo>
                <a:lnTo>
                  <a:pt x="5578602" y="193433"/>
                </a:lnTo>
                <a:lnTo>
                  <a:pt x="5591505" y="207416"/>
                </a:lnTo>
                <a:lnTo>
                  <a:pt x="5596128" y="203161"/>
                </a:lnTo>
                <a:lnTo>
                  <a:pt x="5600801" y="198958"/>
                </a:lnTo>
                <a:lnTo>
                  <a:pt x="5605538" y="194818"/>
                </a:lnTo>
                <a:close/>
              </a:path>
              <a:path w="8563610" h="1705610">
                <a:moveTo>
                  <a:pt x="5630354" y="1530959"/>
                </a:moveTo>
                <a:lnTo>
                  <a:pt x="5625439" y="1527048"/>
                </a:lnTo>
                <a:lnTo>
                  <a:pt x="5620588" y="1523072"/>
                </a:lnTo>
                <a:lnTo>
                  <a:pt x="5615787" y="1519034"/>
                </a:lnTo>
                <a:lnTo>
                  <a:pt x="5603532" y="1533588"/>
                </a:lnTo>
                <a:lnTo>
                  <a:pt x="5608472" y="1537741"/>
                </a:lnTo>
                <a:lnTo>
                  <a:pt x="5613451" y="1541830"/>
                </a:lnTo>
                <a:lnTo>
                  <a:pt x="5618492" y="1545844"/>
                </a:lnTo>
                <a:lnTo>
                  <a:pt x="5630354" y="1530959"/>
                </a:lnTo>
                <a:close/>
              </a:path>
              <a:path w="8563610" h="1705610">
                <a:moveTo>
                  <a:pt x="5649480" y="159372"/>
                </a:moveTo>
                <a:lnTo>
                  <a:pt x="5638127" y="144094"/>
                </a:lnTo>
                <a:lnTo>
                  <a:pt x="5632958" y="147929"/>
                </a:lnTo>
                <a:lnTo>
                  <a:pt x="5627852" y="151828"/>
                </a:lnTo>
                <a:lnTo>
                  <a:pt x="5622798" y="155803"/>
                </a:lnTo>
                <a:lnTo>
                  <a:pt x="5634545" y="170776"/>
                </a:lnTo>
                <a:lnTo>
                  <a:pt x="5639473" y="166903"/>
                </a:lnTo>
                <a:lnTo>
                  <a:pt x="5644451" y="163106"/>
                </a:lnTo>
                <a:lnTo>
                  <a:pt x="5649480" y="159372"/>
                </a:lnTo>
                <a:close/>
              </a:path>
              <a:path w="8563610" h="1705610">
                <a:moveTo>
                  <a:pt x="5675719" y="1564284"/>
                </a:moveTo>
                <a:lnTo>
                  <a:pt x="5670550" y="1560791"/>
                </a:lnTo>
                <a:lnTo>
                  <a:pt x="5665419" y="1557235"/>
                </a:lnTo>
                <a:lnTo>
                  <a:pt x="5660339" y="1553603"/>
                </a:lnTo>
                <a:lnTo>
                  <a:pt x="5649277" y="1569085"/>
                </a:lnTo>
                <a:lnTo>
                  <a:pt x="5654497" y="1572818"/>
                </a:lnTo>
                <a:lnTo>
                  <a:pt x="5659767" y="1576476"/>
                </a:lnTo>
                <a:lnTo>
                  <a:pt x="5665076" y="1580057"/>
                </a:lnTo>
                <a:lnTo>
                  <a:pt x="5675719" y="1564284"/>
                </a:lnTo>
                <a:close/>
              </a:path>
              <a:path w="8563610" h="1705610">
                <a:moveTo>
                  <a:pt x="5696051" y="127533"/>
                </a:moveTo>
                <a:lnTo>
                  <a:pt x="5685955" y="111417"/>
                </a:lnTo>
                <a:lnTo>
                  <a:pt x="5680456" y="114858"/>
                </a:lnTo>
                <a:lnTo>
                  <a:pt x="5675007" y="118376"/>
                </a:lnTo>
                <a:lnTo>
                  <a:pt x="5669597" y="121958"/>
                </a:lnTo>
                <a:lnTo>
                  <a:pt x="5680126" y="137820"/>
                </a:lnTo>
                <a:lnTo>
                  <a:pt x="5685396" y="134315"/>
                </a:lnTo>
                <a:lnTo>
                  <a:pt x="5690705" y="130898"/>
                </a:lnTo>
                <a:lnTo>
                  <a:pt x="5696051" y="127533"/>
                </a:lnTo>
                <a:close/>
              </a:path>
              <a:path w="8563610" h="1705610">
                <a:moveTo>
                  <a:pt x="5724042" y="1594180"/>
                </a:moveTo>
                <a:lnTo>
                  <a:pt x="5718543" y="1591068"/>
                </a:lnTo>
                <a:lnTo>
                  <a:pt x="5713082" y="1587893"/>
                </a:lnTo>
                <a:lnTo>
                  <a:pt x="5707659" y="1584629"/>
                </a:lnTo>
                <a:lnTo>
                  <a:pt x="5697867" y="1600949"/>
                </a:lnTo>
                <a:lnTo>
                  <a:pt x="5703430" y="1604289"/>
                </a:lnTo>
                <a:lnTo>
                  <a:pt x="5709043" y="1607553"/>
                </a:lnTo>
                <a:lnTo>
                  <a:pt x="5714695" y="1610753"/>
                </a:lnTo>
                <a:lnTo>
                  <a:pt x="5724042" y="1594180"/>
                </a:lnTo>
                <a:close/>
              </a:path>
              <a:path w="8563610" h="1705610">
                <a:moveTo>
                  <a:pt x="5745353" y="99326"/>
                </a:moveTo>
                <a:lnTo>
                  <a:pt x="5736564" y="82435"/>
                </a:lnTo>
                <a:lnTo>
                  <a:pt x="5730837" y="85420"/>
                </a:lnTo>
                <a:lnTo>
                  <a:pt x="5725147" y="88480"/>
                </a:lnTo>
                <a:lnTo>
                  <a:pt x="5719508" y="91617"/>
                </a:lnTo>
                <a:lnTo>
                  <a:pt x="5728728" y="108254"/>
                </a:lnTo>
                <a:lnTo>
                  <a:pt x="5734240" y="105206"/>
                </a:lnTo>
                <a:lnTo>
                  <a:pt x="5739777" y="102222"/>
                </a:lnTo>
                <a:lnTo>
                  <a:pt x="5745353" y="99326"/>
                </a:lnTo>
                <a:close/>
              </a:path>
              <a:path w="8563610" h="1705610">
                <a:moveTo>
                  <a:pt x="5774245" y="1619948"/>
                </a:moveTo>
                <a:lnTo>
                  <a:pt x="5768581" y="1617319"/>
                </a:lnTo>
                <a:lnTo>
                  <a:pt x="5762955" y="1614614"/>
                </a:lnTo>
                <a:lnTo>
                  <a:pt x="5757367" y="1611833"/>
                </a:lnTo>
                <a:lnTo>
                  <a:pt x="5748896" y="1628876"/>
                </a:lnTo>
                <a:lnTo>
                  <a:pt x="5754636" y="1631734"/>
                </a:lnTo>
                <a:lnTo>
                  <a:pt x="5760415" y="1634502"/>
                </a:lnTo>
                <a:lnTo>
                  <a:pt x="5766232" y="1637207"/>
                </a:lnTo>
                <a:lnTo>
                  <a:pt x="5774245" y="1619948"/>
                </a:lnTo>
                <a:close/>
              </a:path>
              <a:path w="8563610" h="1705610">
                <a:moveTo>
                  <a:pt x="5796115" y="75399"/>
                </a:moveTo>
                <a:lnTo>
                  <a:pt x="5788685" y="57886"/>
                </a:lnTo>
                <a:lnTo>
                  <a:pt x="5782818" y="60363"/>
                </a:lnTo>
                <a:lnTo>
                  <a:pt x="5776988" y="62928"/>
                </a:lnTo>
                <a:lnTo>
                  <a:pt x="5771185" y="65570"/>
                </a:lnTo>
                <a:lnTo>
                  <a:pt x="5779059" y="82892"/>
                </a:lnTo>
                <a:lnTo>
                  <a:pt x="5784710" y="80327"/>
                </a:lnTo>
                <a:lnTo>
                  <a:pt x="5790400" y="77825"/>
                </a:lnTo>
                <a:lnTo>
                  <a:pt x="5796115" y="75399"/>
                </a:lnTo>
                <a:close/>
              </a:path>
              <a:path w="8563610" h="1705610">
                <a:moveTo>
                  <a:pt x="5826176" y="1641589"/>
                </a:moveTo>
                <a:lnTo>
                  <a:pt x="5820219" y="1639379"/>
                </a:lnTo>
                <a:lnTo>
                  <a:pt x="5814288" y="1637093"/>
                </a:lnTo>
                <a:lnTo>
                  <a:pt x="5808383" y="1634718"/>
                </a:lnTo>
                <a:lnTo>
                  <a:pt x="5801296" y="1652371"/>
                </a:lnTo>
                <a:lnTo>
                  <a:pt x="5807341" y="1654810"/>
                </a:lnTo>
                <a:lnTo>
                  <a:pt x="5813425" y="1657159"/>
                </a:lnTo>
                <a:lnTo>
                  <a:pt x="5819546" y="1659432"/>
                </a:lnTo>
                <a:lnTo>
                  <a:pt x="5826176" y="1641589"/>
                </a:lnTo>
                <a:close/>
              </a:path>
              <a:path w="8563610" h="1705610">
                <a:moveTo>
                  <a:pt x="5849290" y="55333"/>
                </a:moveTo>
                <a:lnTo>
                  <a:pt x="5843295" y="37274"/>
                </a:lnTo>
                <a:lnTo>
                  <a:pt x="5837098" y="39331"/>
                </a:lnTo>
                <a:lnTo>
                  <a:pt x="5830925" y="41478"/>
                </a:lnTo>
                <a:lnTo>
                  <a:pt x="5824791" y="43700"/>
                </a:lnTo>
                <a:lnTo>
                  <a:pt x="5831268" y="61595"/>
                </a:lnTo>
                <a:lnTo>
                  <a:pt x="5837250" y="59423"/>
                </a:lnTo>
                <a:lnTo>
                  <a:pt x="5843257" y="57340"/>
                </a:lnTo>
                <a:lnTo>
                  <a:pt x="5849290" y="55333"/>
                </a:lnTo>
                <a:close/>
              </a:path>
              <a:path w="8563610" h="1705610">
                <a:moveTo>
                  <a:pt x="5880316" y="1659255"/>
                </a:moveTo>
                <a:lnTo>
                  <a:pt x="5874270" y="1657540"/>
                </a:lnTo>
                <a:lnTo>
                  <a:pt x="5868238" y="1655749"/>
                </a:lnTo>
                <a:lnTo>
                  <a:pt x="5862231" y="1653882"/>
                </a:lnTo>
                <a:lnTo>
                  <a:pt x="5856579" y="1672056"/>
                </a:lnTo>
                <a:lnTo>
                  <a:pt x="5862739" y="1673974"/>
                </a:lnTo>
                <a:lnTo>
                  <a:pt x="5868924" y="1675815"/>
                </a:lnTo>
                <a:lnTo>
                  <a:pt x="5875147" y="1677568"/>
                </a:lnTo>
                <a:lnTo>
                  <a:pt x="5880316" y="1659255"/>
                </a:lnTo>
                <a:close/>
              </a:path>
              <a:path w="8563610" h="1705610">
                <a:moveTo>
                  <a:pt x="5903544" y="39662"/>
                </a:moveTo>
                <a:lnTo>
                  <a:pt x="5898997" y="21183"/>
                </a:lnTo>
                <a:lnTo>
                  <a:pt x="5892787" y="22707"/>
                </a:lnTo>
                <a:lnTo>
                  <a:pt x="5886589" y="24320"/>
                </a:lnTo>
                <a:lnTo>
                  <a:pt x="5880417" y="26009"/>
                </a:lnTo>
                <a:lnTo>
                  <a:pt x="5885446" y="44373"/>
                </a:lnTo>
                <a:lnTo>
                  <a:pt x="5891466" y="42722"/>
                </a:lnTo>
                <a:lnTo>
                  <a:pt x="5897499" y="41148"/>
                </a:lnTo>
                <a:lnTo>
                  <a:pt x="5903544" y="39662"/>
                </a:lnTo>
                <a:close/>
              </a:path>
              <a:path w="8563610" h="1705610">
                <a:moveTo>
                  <a:pt x="5934557" y="1672297"/>
                </a:moveTo>
                <a:lnTo>
                  <a:pt x="5928512" y="1671091"/>
                </a:lnTo>
                <a:lnTo>
                  <a:pt x="5922505" y="1669808"/>
                </a:lnTo>
                <a:lnTo>
                  <a:pt x="5916498" y="1668449"/>
                </a:lnTo>
                <a:lnTo>
                  <a:pt x="5912294" y="1687017"/>
                </a:lnTo>
                <a:lnTo>
                  <a:pt x="5918454" y="1688414"/>
                </a:lnTo>
                <a:lnTo>
                  <a:pt x="5924639" y="1689722"/>
                </a:lnTo>
                <a:lnTo>
                  <a:pt x="5930836" y="1690966"/>
                </a:lnTo>
                <a:lnTo>
                  <a:pt x="5934557" y="1672297"/>
                </a:lnTo>
                <a:close/>
              </a:path>
              <a:path w="8563610" h="1705610">
                <a:moveTo>
                  <a:pt x="5958471" y="28409"/>
                </a:moveTo>
                <a:lnTo>
                  <a:pt x="5955385" y="9626"/>
                </a:lnTo>
                <a:lnTo>
                  <a:pt x="5948946" y="10680"/>
                </a:lnTo>
                <a:lnTo>
                  <a:pt x="5942508" y="11836"/>
                </a:lnTo>
                <a:lnTo>
                  <a:pt x="5936094" y="13068"/>
                </a:lnTo>
                <a:lnTo>
                  <a:pt x="5939675" y="31750"/>
                </a:lnTo>
                <a:lnTo>
                  <a:pt x="5945924" y="30556"/>
                </a:lnTo>
                <a:lnTo>
                  <a:pt x="5952185" y="29438"/>
                </a:lnTo>
                <a:lnTo>
                  <a:pt x="5958471" y="28409"/>
                </a:lnTo>
                <a:close/>
              </a:path>
              <a:path w="8563610" h="1705610">
                <a:moveTo>
                  <a:pt x="5990996" y="1681213"/>
                </a:moveTo>
                <a:lnTo>
                  <a:pt x="5984672" y="1680476"/>
                </a:lnTo>
                <a:lnTo>
                  <a:pt x="5978372" y="1679651"/>
                </a:lnTo>
                <a:lnTo>
                  <a:pt x="5972086" y="1678736"/>
                </a:lnTo>
                <a:lnTo>
                  <a:pt x="5969368" y="1697583"/>
                </a:lnTo>
                <a:lnTo>
                  <a:pt x="5975820" y="1698510"/>
                </a:lnTo>
                <a:lnTo>
                  <a:pt x="5982297" y="1699348"/>
                </a:lnTo>
                <a:lnTo>
                  <a:pt x="5988786" y="1700110"/>
                </a:lnTo>
                <a:lnTo>
                  <a:pt x="5988875" y="1699348"/>
                </a:lnTo>
                <a:lnTo>
                  <a:pt x="5988977" y="1698510"/>
                </a:lnTo>
                <a:lnTo>
                  <a:pt x="5989078" y="1697583"/>
                </a:lnTo>
                <a:lnTo>
                  <a:pt x="5990996" y="1681213"/>
                </a:lnTo>
                <a:close/>
              </a:path>
              <a:path w="8563610" h="1705610">
                <a:moveTo>
                  <a:pt x="6015101" y="21437"/>
                </a:moveTo>
                <a:lnTo>
                  <a:pt x="6013539" y="2476"/>
                </a:lnTo>
                <a:lnTo>
                  <a:pt x="6007112" y="2997"/>
                </a:lnTo>
                <a:lnTo>
                  <a:pt x="6000686" y="3619"/>
                </a:lnTo>
                <a:lnTo>
                  <a:pt x="5994273" y="4318"/>
                </a:lnTo>
                <a:lnTo>
                  <a:pt x="5996343" y="23241"/>
                </a:lnTo>
                <a:lnTo>
                  <a:pt x="6002591" y="22555"/>
                </a:lnTo>
                <a:lnTo>
                  <a:pt x="6008840" y="21958"/>
                </a:lnTo>
                <a:lnTo>
                  <a:pt x="6015101" y="21437"/>
                </a:lnTo>
                <a:close/>
              </a:path>
              <a:path w="8563610" h="1705610">
                <a:moveTo>
                  <a:pt x="6046978" y="1685518"/>
                </a:moveTo>
                <a:lnTo>
                  <a:pt x="6040806" y="1685290"/>
                </a:lnTo>
                <a:lnTo>
                  <a:pt x="6034633" y="1684985"/>
                </a:lnTo>
                <a:lnTo>
                  <a:pt x="6028461" y="1684591"/>
                </a:lnTo>
                <a:lnTo>
                  <a:pt x="6028398" y="1685518"/>
                </a:lnTo>
                <a:lnTo>
                  <a:pt x="6027255" y="1703578"/>
                </a:lnTo>
                <a:lnTo>
                  <a:pt x="6033592" y="1703984"/>
                </a:lnTo>
                <a:lnTo>
                  <a:pt x="6039929" y="1704301"/>
                </a:lnTo>
                <a:lnTo>
                  <a:pt x="6046267" y="1704543"/>
                </a:lnTo>
                <a:lnTo>
                  <a:pt x="6046292" y="1703578"/>
                </a:lnTo>
                <a:lnTo>
                  <a:pt x="6046978" y="1685518"/>
                </a:lnTo>
                <a:close/>
              </a:path>
              <a:path w="8563610" h="1705610">
                <a:moveTo>
                  <a:pt x="6070485" y="19037"/>
                </a:moveTo>
                <a:lnTo>
                  <a:pt x="6070409" y="12"/>
                </a:lnTo>
                <a:lnTo>
                  <a:pt x="6062357" y="12"/>
                </a:lnTo>
                <a:lnTo>
                  <a:pt x="6051626" y="330"/>
                </a:lnTo>
                <a:lnTo>
                  <a:pt x="6052197" y="19354"/>
                </a:lnTo>
                <a:lnTo>
                  <a:pt x="6062650" y="19037"/>
                </a:lnTo>
                <a:lnTo>
                  <a:pt x="6070485" y="19037"/>
                </a:lnTo>
                <a:close/>
              </a:path>
              <a:path w="8563610" h="1705610">
                <a:moveTo>
                  <a:pt x="6092571" y="0"/>
                </a:moveTo>
                <a:lnTo>
                  <a:pt x="6073546" y="0"/>
                </a:lnTo>
                <a:lnTo>
                  <a:pt x="6073546" y="19037"/>
                </a:lnTo>
                <a:lnTo>
                  <a:pt x="6092571" y="19037"/>
                </a:lnTo>
                <a:lnTo>
                  <a:pt x="6092571" y="0"/>
                </a:lnTo>
                <a:close/>
              </a:path>
              <a:path w="8563610" h="1705610">
                <a:moveTo>
                  <a:pt x="6103010" y="1686013"/>
                </a:moveTo>
                <a:lnTo>
                  <a:pt x="6083973" y="1686013"/>
                </a:lnTo>
                <a:lnTo>
                  <a:pt x="6083973" y="1705051"/>
                </a:lnTo>
                <a:lnTo>
                  <a:pt x="6103010" y="1705051"/>
                </a:lnTo>
                <a:lnTo>
                  <a:pt x="6103010" y="1686013"/>
                </a:lnTo>
                <a:close/>
              </a:path>
              <a:path w="8563610" h="1705610">
                <a:moveTo>
                  <a:pt x="6149657" y="0"/>
                </a:moveTo>
                <a:lnTo>
                  <a:pt x="6130633" y="0"/>
                </a:lnTo>
                <a:lnTo>
                  <a:pt x="6130633" y="19037"/>
                </a:lnTo>
                <a:lnTo>
                  <a:pt x="6149657" y="19037"/>
                </a:lnTo>
                <a:lnTo>
                  <a:pt x="6149657" y="0"/>
                </a:lnTo>
                <a:close/>
              </a:path>
              <a:path w="8563610" h="1705610">
                <a:moveTo>
                  <a:pt x="6160097" y="1686013"/>
                </a:moveTo>
                <a:lnTo>
                  <a:pt x="6141059" y="1686013"/>
                </a:lnTo>
                <a:lnTo>
                  <a:pt x="6141059" y="1705051"/>
                </a:lnTo>
                <a:lnTo>
                  <a:pt x="6160097" y="1705051"/>
                </a:lnTo>
                <a:lnTo>
                  <a:pt x="6160097" y="1686013"/>
                </a:lnTo>
                <a:close/>
              </a:path>
              <a:path w="8563610" h="1705610">
                <a:moveTo>
                  <a:pt x="6206756" y="0"/>
                </a:moveTo>
                <a:lnTo>
                  <a:pt x="6187719" y="0"/>
                </a:lnTo>
                <a:lnTo>
                  <a:pt x="6187719" y="19037"/>
                </a:lnTo>
                <a:lnTo>
                  <a:pt x="6206756" y="19037"/>
                </a:lnTo>
                <a:lnTo>
                  <a:pt x="6206756" y="0"/>
                </a:lnTo>
                <a:close/>
              </a:path>
              <a:path w="8563610" h="1705610">
                <a:moveTo>
                  <a:pt x="6217183" y="1686013"/>
                </a:moveTo>
                <a:lnTo>
                  <a:pt x="6198159" y="1686013"/>
                </a:lnTo>
                <a:lnTo>
                  <a:pt x="6198159" y="1705051"/>
                </a:lnTo>
                <a:lnTo>
                  <a:pt x="6217183" y="1705051"/>
                </a:lnTo>
                <a:lnTo>
                  <a:pt x="6217183" y="1686013"/>
                </a:lnTo>
                <a:close/>
              </a:path>
              <a:path w="8563610" h="1705610">
                <a:moveTo>
                  <a:pt x="6263843" y="0"/>
                </a:moveTo>
                <a:lnTo>
                  <a:pt x="6244806" y="0"/>
                </a:lnTo>
                <a:lnTo>
                  <a:pt x="6244806" y="19037"/>
                </a:lnTo>
                <a:lnTo>
                  <a:pt x="6263843" y="19037"/>
                </a:lnTo>
                <a:lnTo>
                  <a:pt x="6263843" y="0"/>
                </a:lnTo>
                <a:close/>
              </a:path>
              <a:path w="8563610" h="1705610">
                <a:moveTo>
                  <a:pt x="6274270" y="1686013"/>
                </a:moveTo>
                <a:lnTo>
                  <a:pt x="6255245" y="1686013"/>
                </a:lnTo>
                <a:lnTo>
                  <a:pt x="6255245" y="1705051"/>
                </a:lnTo>
                <a:lnTo>
                  <a:pt x="6274270" y="1705051"/>
                </a:lnTo>
                <a:lnTo>
                  <a:pt x="6274270" y="1686013"/>
                </a:lnTo>
                <a:close/>
              </a:path>
              <a:path w="8563610" h="1705610">
                <a:moveTo>
                  <a:pt x="6320930" y="0"/>
                </a:moveTo>
                <a:lnTo>
                  <a:pt x="6301905" y="0"/>
                </a:lnTo>
                <a:lnTo>
                  <a:pt x="6301905" y="19037"/>
                </a:lnTo>
                <a:lnTo>
                  <a:pt x="6320930" y="19037"/>
                </a:lnTo>
                <a:lnTo>
                  <a:pt x="6320930" y="0"/>
                </a:lnTo>
                <a:close/>
              </a:path>
              <a:path w="8563610" h="1705610">
                <a:moveTo>
                  <a:pt x="6331356" y="1686013"/>
                </a:moveTo>
                <a:lnTo>
                  <a:pt x="6312332" y="1686013"/>
                </a:lnTo>
                <a:lnTo>
                  <a:pt x="6312332" y="1705051"/>
                </a:lnTo>
                <a:lnTo>
                  <a:pt x="6331356" y="1705051"/>
                </a:lnTo>
                <a:lnTo>
                  <a:pt x="6331356" y="1686013"/>
                </a:lnTo>
                <a:close/>
              </a:path>
              <a:path w="8563610" h="1705610">
                <a:moveTo>
                  <a:pt x="6378016" y="0"/>
                </a:moveTo>
                <a:lnTo>
                  <a:pt x="6358991" y="0"/>
                </a:lnTo>
                <a:lnTo>
                  <a:pt x="6358991" y="19037"/>
                </a:lnTo>
                <a:lnTo>
                  <a:pt x="6378016" y="19037"/>
                </a:lnTo>
                <a:lnTo>
                  <a:pt x="6378016" y="0"/>
                </a:lnTo>
                <a:close/>
              </a:path>
              <a:path w="8563610" h="1705610">
                <a:moveTo>
                  <a:pt x="6388443" y="1686013"/>
                </a:moveTo>
                <a:lnTo>
                  <a:pt x="6369418" y="1686013"/>
                </a:lnTo>
                <a:lnTo>
                  <a:pt x="6369418" y="1705051"/>
                </a:lnTo>
                <a:lnTo>
                  <a:pt x="6388443" y="1705051"/>
                </a:lnTo>
                <a:lnTo>
                  <a:pt x="6388443" y="1686013"/>
                </a:lnTo>
                <a:close/>
              </a:path>
              <a:path w="8563610" h="1705610">
                <a:moveTo>
                  <a:pt x="6435103" y="0"/>
                </a:moveTo>
                <a:lnTo>
                  <a:pt x="6416078" y="0"/>
                </a:lnTo>
                <a:lnTo>
                  <a:pt x="6416078" y="19037"/>
                </a:lnTo>
                <a:lnTo>
                  <a:pt x="6435103" y="19037"/>
                </a:lnTo>
                <a:lnTo>
                  <a:pt x="6435103" y="0"/>
                </a:lnTo>
                <a:close/>
              </a:path>
              <a:path w="8563610" h="1705610">
                <a:moveTo>
                  <a:pt x="6445542" y="1686013"/>
                </a:moveTo>
                <a:lnTo>
                  <a:pt x="6426505" y="1686013"/>
                </a:lnTo>
                <a:lnTo>
                  <a:pt x="6426505" y="1705051"/>
                </a:lnTo>
                <a:lnTo>
                  <a:pt x="6445542" y="1705051"/>
                </a:lnTo>
                <a:lnTo>
                  <a:pt x="6445542" y="1686013"/>
                </a:lnTo>
                <a:close/>
              </a:path>
              <a:path w="8563610" h="1705610">
                <a:moveTo>
                  <a:pt x="6492202" y="0"/>
                </a:moveTo>
                <a:lnTo>
                  <a:pt x="6473164" y="0"/>
                </a:lnTo>
                <a:lnTo>
                  <a:pt x="6473164" y="19037"/>
                </a:lnTo>
                <a:lnTo>
                  <a:pt x="6492202" y="19037"/>
                </a:lnTo>
                <a:lnTo>
                  <a:pt x="6492202" y="0"/>
                </a:lnTo>
                <a:close/>
              </a:path>
              <a:path w="8563610" h="1705610">
                <a:moveTo>
                  <a:pt x="6502628" y="1686013"/>
                </a:moveTo>
                <a:lnTo>
                  <a:pt x="6483591" y="1686013"/>
                </a:lnTo>
                <a:lnTo>
                  <a:pt x="6483591" y="1705051"/>
                </a:lnTo>
                <a:lnTo>
                  <a:pt x="6502628" y="1705051"/>
                </a:lnTo>
                <a:lnTo>
                  <a:pt x="6502628" y="1686013"/>
                </a:lnTo>
                <a:close/>
              </a:path>
              <a:path w="8563610" h="1705610">
                <a:moveTo>
                  <a:pt x="6549288" y="0"/>
                </a:moveTo>
                <a:lnTo>
                  <a:pt x="6530251" y="0"/>
                </a:lnTo>
                <a:lnTo>
                  <a:pt x="6530251" y="19037"/>
                </a:lnTo>
                <a:lnTo>
                  <a:pt x="6549288" y="19037"/>
                </a:lnTo>
                <a:lnTo>
                  <a:pt x="6549288" y="0"/>
                </a:lnTo>
                <a:close/>
              </a:path>
              <a:path w="8563610" h="1705610">
                <a:moveTo>
                  <a:pt x="6559715" y="1686013"/>
                </a:moveTo>
                <a:lnTo>
                  <a:pt x="6540690" y="1686013"/>
                </a:lnTo>
                <a:lnTo>
                  <a:pt x="6540690" y="1705051"/>
                </a:lnTo>
                <a:lnTo>
                  <a:pt x="6559715" y="1705051"/>
                </a:lnTo>
                <a:lnTo>
                  <a:pt x="6559715" y="1686013"/>
                </a:lnTo>
                <a:close/>
              </a:path>
              <a:path w="8563610" h="1705610">
                <a:moveTo>
                  <a:pt x="6606375" y="0"/>
                </a:moveTo>
                <a:lnTo>
                  <a:pt x="6587350" y="0"/>
                </a:lnTo>
                <a:lnTo>
                  <a:pt x="6587350" y="19037"/>
                </a:lnTo>
                <a:lnTo>
                  <a:pt x="6606375" y="19037"/>
                </a:lnTo>
                <a:lnTo>
                  <a:pt x="6606375" y="0"/>
                </a:lnTo>
                <a:close/>
              </a:path>
              <a:path w="8563610" h="1705610">
                <a:moveTo>
                  <a:pt x="6616801" y="1686013"/>
                </a:moveTo>
                <a:lnTo>
                  <a:pt x="6597777" y="1686013"/>
                </a:lnTo>
                <a:lnTo>
                  <a:pt x="6597777" y="1705051"/>
                </a:lnTo>
                <a:lnTo>
                  <a:pt x="6616801" y="1705051"/>
                </a:lnTo>
                <a:lnTo>
                  <a:pt x="6616801" y="1686013"/>
                </a:lnTo>
                <a:close/>
              </a:path>
              <a:path w="8563610" h="1705610">
                <a:moveTo>
                  <a:pt x="6663461" y="0"/>
                </a:moveTo>
                <a:lnTo>
                  <a:pt x="6644437" y="0"/>
                </a:lnTo>
                <a:lnTo>
                  <a:pt x="6644437" y="19037"/>
                </a:lnTo>
                <a:lnTo>
                  <a:pt x="6663461" y="19037"/>
                </a:lnTo>
                <a:lnTo>
                  <a:pt x="6663461" y="0"/>
                </a:lnTo>
                <a:close/>
              </a:path>
              <a:path w="8563610" h="1705610">
                <a:moveTo>
                  <a:pt x="6673888" y="1686013"/>
                </a:moveTo>
                <a:lnTo>
                  <a:pt x="6654863" y="1686013"/>
                </a:lnTo>
                <a:lnTo>
                  <a:pt x="6654863" y="1705051"/>
                </a:lnTo>
                <a:lnTo>
                  <a:pt x="6673888" y="1705051"/>
                </a:lnTo>
                <a:lnTo>
                  <a:pt x="6673888" y="1686013"/>
                </a:lnTo>
                <a:close/>
              </a:path>
              <a:path w="8563610" h="1705610">
                <a:moveTo>
                  <a:pt x="6720548" y="0"/>
                </a:moveTo>
                <a:lnTo>
                  <a:pt x="6701523" y="0"/>
                </a:lnTo>
                <a:lnTo>
                  <a:pt x="6701523" y="19037"/>
                </a:lnTo>
                <a:lnTo>
                  <a:pt x="6720548" y="19037"/>
                </a:lnTo>
                <a:lnTo>
                  <a:pt x="6720548" y="0"/>
                </a:lnTo>
                <a:close/>
              </a:path>
              <a:path w="8563610" h="1705610">
                <a:moveTo>
                  <a:pt x="6730987" y="1686013"/>
                </a:moveTo>
                <a:lnTo>
                  <a:pt x="6711950" y="1686013"/>
                </a:lnTo>
                <a:lnTo>
                  <a:pt x="6711950" y="1705051"/>
                </a:lnTo>
                <a:lnTo>
                  <a:pt x="6730987" y="1705051"/>
                </a:lnTo>
                <a:lnTo>
                  <a:pt x="6730987" y="1686013"/>
                </a:lnTo>
                <a:close/>
              </a:path>
              <a:path w="8563610" h="1705610">
                <a:moveTo>
                  <a:pt x="6777647" y="0"/>
                </a:moveTo>
                <a:lnTo>
                  <a:pt x="6758610" y="0"/>
                </a:lnTo>
                <a:lnTo>
                  <a:pt x="6758610" y="19037"/>
                </a:lnTo>
                <a:lnTo>
                  <a:pt x="6777647" y="19037"/>
                </a:lnTo>
                <a:lnTo>
                  <a:pt x="6777647" y="0"/>
                </a:lnTo>
                <a:close/>
              </a:path>
              <a:path w="8563610" h="1705610">
                <a:moveTo>
                  <a:pt x="6788074" y="1686013"/>
                </a:moveTo>
                <a:lnTo>
                  <a:pt x="6769036" y="1686013"/>
                </a:lnTo>
                <a:lnTo>
                  <a:pt x="6769036" y="1705051"/>
                </a:lnTo>
                <a:lnTo>
                  <a:pt x="6788074" y="1705051"/>
                </a:lnTo>
                <a:lnTo>
                  <a:pt x="6788074" y="1686013"/>
                </a:lnTo>
                <a:close/>
              </a:path>
              <a:path w="8563610" h="1705610">
                <a:moveTo>
                  <a:pt x="6834733" y="0"/>
                </a:moveTo>
                <a:lnTo>
                  <a:pt x="6815696" y="0"/>
                </a:lnTo>
                <a:lnTo>
                  <a:pt x="6815696" y="19037"/>
                </a:lnTo>
                <a:lnTo>
                  <a:pt x="6834733" y="19037"/>
                </a:lnTo>
                <a:lnTo>
                  <a:pt x="6834733" y="0"/>
                </a:lnTo>
                <a:close/>
              </a:path>
              <a:path w="8563610" h="1705610">
                <a:moveTo>
                  <a:pt x="6845160" y="1686013"/>
                </a:moveTo>
                <a:lnTo>
                  <a:pt x="6826136" y="1686013"/>
                </a:lnTo>
                <a:lnTo>
                  <a:pt x="6826136" y="1705051"/>
                </a:lnTo>
                <a:lnTo>
                  <a:pt x="6845160" y="1705051"/>
                </a:lnTo>
                <a:lnTo>
                  <a:pt x="6845160" y="1686013"/>
                </a:lnTo>
                <a:close/>
              </a:path>
              <a:path w="8563610" h="1705610">
                <a:moveTo>
                  <a:pt x="6891820" y="0"/>
                </a:moveTo>
                <a:lnTo>
                  <a:pt x="6872795" y="0"/>
                </a:lnTo>
                <a:lnTo>
                  <a:pt x="6872795" y="19037"/>
                </a:lnTo>
                <a:lnTo>
                  <a:pt x="6891820" y="19037"/>
                </a:lnTo>
                <a:lnTo>
                  <a:pt x="6891820" y="0"/>
                </a:lnTo>
                <a:close/>
              </a:path>
              <a:path w="8563610" h="1705610">
                <a:moveTo>
                  <a:pt x="6902247" y="1686013"/>
                </a:moveTo>
                <a:lnTo>
                  <a:pt x="6883222" y="1686013"/>
                </a:lnTo>
                <a:lnTo>
                  <a:pt x="6883222" y="1705051"/>
                </a:lnTo>
                <a:lnTo>
                  <a:pt x="6902247" y="1705051"/>
                </a:lnTo>
                <a:lnTo>
                  <a:pt x="6902247" y="1686013"/>
                </a:lnTo>
                <a:close/>
              </a:path>
              <a:path w="8563610" h="1705610">
                <a:moveTo>
                  <a:pt x="6948906" y="0"/>
                </a:moveTo>
                <a:lnTo>
                  <a:pt x="6929882" y="0"/>
                </a:lnTo>
                <a:lnTo>
                  <a:pt x="6929882" y="19037"/>
                </a:lnTo>
                <a:lnTo>
                  <a:pt x="6948906" y="19037"/>
                </a:lnTo>
                <a:lnTo>
                  <a:pt x="6948906" y="0"/>
                </a:lnTo>
                <a:close/>
              </a:path>
              <a:path w="8563610" h="1705610">
                <a:moveTo>
                  <a:pt x="6959333" y="1686013"/>
                </a:moveTo>
                <a:lnTo>
                  <a:pt x="6940309" y="1686013"/>
                </a:lnTo>
                <a:lnTo>
                  <a:pt x="6940309" y="1705051"/>
                </a:lnTo>
                <a:lnTo>
                  <a:pt x="6959333" y="1705051"/>
                </a:lnTo>
                <a:lnTo>
                  <a:pt x="6959333" y="1686013"/>
                </a:lnTo>
                <a:close/>
              </a:path>
              <a:path w="8563610" h="1705610">
                <a:moveTo>
                  <a:pt x="7005993" y="0"/>
                </a:moveTo>
                <a:lnTo>
                  <a:pt x="6986968" y="0"/>
                </a:lnTo>
                <a:lnTo>
                  <a:pt x="6986968" y="19037"/>
                </a:lnTo>
                <a:lnTo>
                  <a:pt x="7005993" y="19037"/>
                </a:lnTo>
                <a:lnTo>
                  <a:pt x="7005993" y="0"/>
                </a:lnTo>
                <a:close/>
              </a:path>
              <a:path w="8563610" h="1705610">
                <a:moveTo>
                  <a:pt x="7016432" y="1686013"/>
                </a:moveTo>
                <a:lnTo>
                  <a:pt x="6997395" y="1686013"/>
                </a:lnTo>
                <a:lnTo>
                  <a:pt x="6997395" y="1705051"/>
                </a:lnTo>
                <a:lnTo>
                  <a:pt x="7016432" y="1705051"/>
                </a:lnTo>
                <a:lnTo>
                  <a:pt x="7016432" y="1686013"/>
                </a:lnTo>
                <a:close/>
              </a:path>
              <a:path w="8563610" h="1705610">
                <a:moveTo>
                  <a:pt x="7063092" y="0"/>
                </a:moveTo>
                <a:lnTo>
                  <a:pt x="7044055" y="0"/>
                </a:lnTo>
                <a:lnTo>
                  <a:pt x="7044055" y="19037"/>
                </a:lnTo>
                <a:lnTo>
                  <a:pt x="7063092" y="19037"/>
                </a:lnTo>
                <a:lnTo>
                  <a:pt x="7063092" y="0"/>
                </a:lnTo>
                <a:close/>
              </a:path>
              <a:path w="8563610" h="1705610">
                <a:moveTo>
                  <a:pt x="7073519" y="1686013"/>
                </a:moveTo>
                <a:lnTo>
                  <a:pt x="7054482" y="1686013"/>
                </a:lnTo>
                <a:lnTo>
                  <a:pt x="7054482" y="1705051"/>
                </a:lnTo>
                <a:lnTo>
                  <a:pt x="7073519" y="1705051"/>
                </a:lnTo>
                <a:lnTo>
                  <a:pt x="7073519" y="1686013"/>
                </a:lnTo>
                <a:close/>
              </a:path>
              <a:path w="8563610" h="1705610">
                <a:moveTo>
                  <a:pt x="7120179" y="0"/>
                </a:moveTo>
                <a:lnTo>
                  <a:pt x="7101141" y="0"/>
                </a:lnTo>
                <a:lnTo>
                  <a:pt x="7101141" y="19037"/>
                </a:lnTo>
                <a:lnTo>
                  <a:pt x="7120179" y="19037"/>
                </a:lnTo>
                <a:lnTo>
                  <a:pt x="7120179" y="0"/>
                </a:lnTo>
                <a:close/>
              </a:path>
              <a:path w="8563610" h="1705610">
                <a:moveTo>
                  <a:pt x="7130605" y="1686013"/>
                </a:moveTo>
                <a:lnTo>
                  <a:pt x="7111581" y="1686013"/>
                </a:lnTo>
                <a:lnTo>
                  <a:pt x="7111581" y="1705051"/>
                </a:lnTo>
                <a:lnTo>
                  <a:pt x="7130605" y="1705051"/>
                </a:lnTo>
                <a:lnTo>
                  <a:pt x="7130605" y="1686013"/>
                </a:lnTo>
                <a:close/>
              </a:path>
              <a:path w="8563610" h="1705610">
                <a:moveTo>
                  <a:pt x="7177265" y="0"/>
                </a:moveTo>
                <a:lnTo>
                  <a:pt x="7158241" y="0"/>
                </a:lnTo>
                <a:lnTo>
                  <a:pt x="7158241" y="19037"/>
                </a:lnTo>
                <a:lnTo>
                  <a:pt x="7177265" y="19037"/>
                </a:lnTo>
                <a:lnTo>
                  <a:pt x="7177265" y="0"/>
                </a:lnTo>
                <a:close/>
              </a:path>
              <a:path w="8563610" h="1705610">
                <a:moveTo>
                  <a:pt x="7187692" y="1686013"/>
                </a:moveTo>
                <a:lnTo>
                  <a:pt x="7168667" y="1686013"/>
                </a:lnTo>
                <a:lnTo>
                  <a:pt x="7168667" y="1705051"/>
                </a:lnTo>
                <a:lnTo>
                  <a:pt x="7187692" y="1705051"/>
                </a:lnTo>
                <a:lnTo>
                  <a:pt x="7187692" y="1686013"/>
                </a:lnTo>
                <a:close/>
              </a:path>
              <a:path w="8563610" h="1705610">
                <a:moveTo>
                  <a:pt x="7234352" y="0"/>
                </a:moveTo>
                <a:lnTo>
                  <a:pt x="7215327" y="0"/>
                </a:lnTo>
                <a:lnTo>
                  <a:pt x="7215327" y="19037"/>
                </a:lnTo>
                <a:lnTo>
                  <a:pt x="7234352" y="19037"/>
                </a:lnTo>
                <a:lnTo>
                  <a:pt x="7234352" y="0"/>
                </a:lnTo>
                <a:close/>
              </a:path>
              <a:path w="8563610" h="1705610">
                <a:moveTo>
                  <a:pt x="7244778" y="1686013"/>
                </a:moveTo>
                <a:lnTo>
                  <a:pt x="7225754" y="1686013"/>
                </a:lnTo>
                <a:lnTo>
                  <a:pt x="7225754" y="1705051"/>
                </a:lnTo>
                <a:lnTo>
                  <a:pt x="7244778" y="1705051"/>
                </a:lnTo>
                <a:lnTo>
                  <a:pt x="7244778" y="1686013"/>
                </a:lnTo>
                <a:close/>
              </a:path>
              <a:path w="8563610" h="1705610">
                <a:moveTo>
                  <a:pt x="7291438" y="0"/>
                </a:moveTo>
                <a:lnTo>
                  <a:pt x="7272414" y="0"/>
                </a:lnTo>
                <a:lnTo>
                  <a:pt x="7272414" y="19037"/>
                </a:lnTo>
                <a:lnTo>
                  <a:pt x="7291438" y="19037"/>
                </a:lnTo>
                <a:lnTo>
                  <a:pt x="7291438" y="0"/>
                </a:lnTo>
                <a:close/>
              </a:path>
              <a:path w="8563610" h="1705610">
                <a:moveTo>
                  <a:pt x="7301878" y="1686013"/>
                </a:moveTo>
                <a:lnTo>
                  <a:pt x="7282840" y="1686013"/>
                </a:lnTo>
                <a:lnTo>
                  <a:pt x="7282840" y="1705051"/>
                </a:lnTo>
                <a:lnTo>
                  <a:pt x="7301878" y="1705051"/>
                </a:lnTo>
                <a:lnTo>
                  <a:pt x="7301878" y="1686013"/>
                </a:lnTo>
                <a:close/>
              </a:path>
              <a:path w="8563610" h="1705610">
                <a:moveTo>
                  <a:pt x="7348525" y="0"/>
                </a:moveTo>
                <a:lnTo>
                  <a:pt x="7329500" y="0"/>
                </a:lnTo>
                <a:lnTo>
                  <a:pt x="7329500" y="19037"/>
                </a:lnTo>
                <a:lnTo>
                  <a:pt x="7348525" y="19037"/>
                </a:lnTo>
                <a:lnTo>
                  <a:pt x="7348525" y="0"/>
                </a:lnTo>
                <a:close/>
              </a:path>
              <a:path w="8563610" h="1705610">
                <a:moveTo>
                  <a:pt x="7358964" y="1686013"/>
                </a:moveTo>
                <a:lnTo>
                  <a:pt x="7339927" y="1686013"/>
                </a:lnTo>
                <a:lnTo>
                  <a:pt x="7339927" y="1705051"/>
                </a:lnTo>
                <a:lnTo>
                  <a:pt x="7358964" y="1705051"/>
                </a:lnTo>
                <a:lnTo>
                  <a:pt x="7358964" y="1686013"/>
                </a:lnTo>
                <a:close/>
              </a:path>
              <a:path w="8563610" h="1705610">
                <a:moveTo>
                  <a:pt x="7405624" y="0"/>
                </a:moveTo>
                <a:lnTo>
                  <a:pt x="7386587" y="0"/>
                </a:lnTo>
                <a:lnTo>
                  <a:pt x="7386587" y="19037"/>
                </a:lnTo>
                <a:lnTo>
                  <a:pt x="7405624" y="19037"/>
                </a:lnTo>
                <a:lnTo>
                  <a:pt x="7405624" y="0"/>
                </a:lnTo>
                <a:close/>
              </a:path>
              <a:path w="8563610" h="1705610">
                <a:moveTo>
                  <a:pt x="7416051" y="1686013"/>
                </a:moveTo>
                <a:lnTo>
                  <a:pt x="7397026" y="1686013"/>
                </a:lnTo>
                <a:lnTo>
                  <a:pt x="7397026" y="1705051"/>
                </a:lnTo>
                <a:lnTo>
                  <a:pt x="7416051" y="1705051"/>
                </a:lnTo>
                <a:lnTo>
                  <a:pt x="7416051" y="1686013"/>
                </a:lnTo>
                <a:close/>
              </a:path>
              <a:path w="8563610" h="1705610">
                <a:moveTo>
                  <a:pt x="7462710" y="0"/>
                </a:moveTo>
                <a:lnTo>
                  <a:pt x="7443673" y="0"/>
                </a:lnTo>
                <a:lnTo>
                  <a:pt x="7443673" y="19037"/>
                </a:lnTo>
                <a:lnTo>
                  <a:pt x="7462710" y="19037"/>
                </a:lnTo>
                <a:lnTo>
                  <a:pt x="7462710" y="0"/>
                </a:lnTo>
                <a:close/>
              </a:path>
              <a:path w="8563610" h="1705610">
                <a:moveTo>
                  <a:pt x="7473137" y="1686013"/>
                </a:moveTo>
                <a:lnTo>
                  <a:pt x="7454112" y="1686013"/>
                </a:lnTo>
                <a:lnTo>
                  <a:pt x="7454112" y="1705051"/>
                </a:lnTo>
                <a:lnTo>
                  <a:pt x="7473137" y="1705051"/>
                </a:lnTo>
                <a:lnTo>
                  <a:pt x="7473137" y="1686013"/>
                </a:lnTo>
                <a:close/>
              </a:path>
              <a:path w="8563610" h="1705610">
                <a:moveTo>
                  <a:pt x="7519797" y="0"/>
                </a:moveTo>
                <a:lnTo>
                  <a:pt x="7500772" y="0"/>
                </a:lnTo>
                <a:lnTo>
                  <a:pt x="7500772" y="19037"/>
                </a:lnTo>
                <a:lnTo>
                  <a:pt x="7519797" y="19037"/>
                </a:lnTo>
                <a:lnTo>
                  <a:pt x="7519797" y="0"/>
                </a:lnTo>
                <a:close/>
              </a:path>
              <a:path w="8563610" h="1705610">
                <a:moveTo>
                  <a:pt x="7530224" y="1686013"/>
                </a:moveTo>
                <a:lnTo>
                  <a:pt x="7511199" y="1686013"/>
                </a:lnTo>
                <a:lnTo>
                  <a:pt x="7511199" y="1705051"/>
                </a:lnTo>
                <a:lnTo>
                  <a:pt x="7530224" y="1705051"/>
                </a:lnTo>
                <a:lnTo>
                  <a:pt x="7530224" y="1686013"/>
                </a:lnTo>
                <a:close/>
              </a:path>
              <a:path w="8563610" h="1705610">
                <a:moveTo>
                  <a:pt x="7576883" y="0"/>
                </a:moveTo>
                <a:lnTo>
                  <a:pt x="7557859" y="0"/>
                </a:lnTo>
                <a:lnTo>
                  <a:pt x="7557859" y="19037"/>
                </a:lnTo>
                <a:lnTo>
                  <a:pt x="7576883" y="19037"/>
                </a:lnTo>
                <a:lnTo>
                  <a:pt x="7576883" y="0"/>
                </a:lnTo>
                <a:close/>
              </a:path>
              <a:path w="8563610" h="1705610">
                <a:moveTo>
                  <a:pt x="7587310" y="1686013"/>
                </a:moveTo>
                <a:lnTo>
                  <a:pt x="7568285" y="1686013"/>
                </a:lnTo>
                <a:lnTo>
                  <a:pt x="7568285" y="1705051"/>
                </a:lnTo>
                <a:lnTo>
                  <a:pt x="7587310" y="1705051"/>
                </a:lnTo>
                <a:lnTo>
                  <a:pt x="7587310" y="1686013"/>
                </a:lnTo>
                <a:close/>
              </a:path>
              <a:path w="8563610" h="1705610">
                <a:moveTo>
                  <a:pt x="7633970" y="0"/>
                </a:moveTo>
                <a:lnTo>
                  <a:pt x="7614945" y="0"/>
                </a:lnTo>
                <a:lnTo>
                  <a:pt x="7614945" y="19037"/>
                </a:lnTo>
                <a:lnTo>
                  <a:pt x="7633970" y="19037"/>
                </a:lnTo>
                <a:lnTo>
                  <a:pt x="7633970" y="0"/>
                </a:lnTo>
                <a:close/>
              </a:path>
              <a:path w="8563610" h="1705610">
                <a:moveTo>
                  <a:pt x="7644409" y="1686013"/>
                </a:moveTo>
                <a:lnTo>
                  <a:pt x="7625372" y="1686013"/>
                </a:lnTo>
                <a:lnTo>
                  <a:pt x="7625372" y="1705051"/>
                </a:lnTo>
                <a:lnTo>
                  <a:pt x="7644409" y="1705051"/>
                </a:lnTo>
                <a:lnTo>
                  <a:pt x="7644409" y="1686013"/>
                </a:lnTo>
                <a:close/>
              </a:path>
              <a:path w="8563610" h="1705610">
                <a:moveTo>
                  <a:pt x="7691069" y="0"/>
                </a:moveTo>
                <a:lnTo>
                  <a:pt x="7672032" y="0"/>
                </a:lnTo>
                <a:lnTo>
                  <a:pt x="7672032" y="19037"/>
                </a:lnTo>
                <a:lnTo>
                  <a:pt x="7691069" y="19037"/>
                </a:lnTo>
                <a:lnTo>
                  <a:pt x="7691069" y="0"/>
                </a:lnTo>
                <a:close/>
              </a:path>
              <a:path w="8563610" h="1705610">
                <a:moveTo>
                  <a:pt x="7701496" y="1686013"/>
                </a:moveTo>
                <a:lnTo>
                  <a:pt x="7682458" y="1686013"/>
                </a:lnTo>
                <a:lnTo>
                  <a:pt x="7682458" y="1705051"/>
                </a:lnTo>
                <a:lnTo>
                  <a:pt x="7701496" y="1705051"/>
                </a:lnTo>
                <a:lnTo>
                  <a:pt x="7701496" y="1686013"/>
                </a:lnTo>
                <a:close/>
              </a:path>
              <a:path w="8563610" h="1705610">
                <a:moveTo>
                  <a:pt x="7748156" y="0"/>
                </a:moveTo>
                <a:lnTo>
                  <a:pt x="7729118" y="0"/>
                </a:lnTo>
                <a:lnTo>
                  <a:pt x="7729118" y="19037"/>
                </a:lnTo>
                <a:lnTo>
                  <a:pt x="7748156" y="19037"/>
                </a:lnTo>
                <a:lnTo>
                  <a:pt x="7748156" y="0"/>
                </a:lnTo>
                <a:close/>
              </a:path>
              <a:path w="8563610" h="1705610">
                <a:moveTo>
                  <a:pt x="7758582" y="1686013"/>
                </a:moveTo>
                <a:lnTo>
                  <a:pt x="7739558" y="1686013"/>
                </a:lnTo>
                <a:lnTo>
                  <a:pt x="7739558" y="1705051"/>
                </a:lnTo>
                <a:lnTo>
                  <a:pt x="7758582" y="1705051"/>
                </a:lnTo>
                <a:lnTo>
                  <a:pt x="7758582" y="1686013"/>
                </a:lnTo>
                <a:close/>
              </a:path>
              <a:path w="8563610" h="1705610">
                <a:moveTo>
                  <a:pt x="7805242" y="0"/>
                </a:moveTo>
                <a:lnTo>
                  <a:pt x="7786217" y="0"/>
                </a:lnTo>
                <a:lnTo>
                  <a:pt x="7786217" y="19037"/>
                </a:lnTo>
                <a:lnTo>
                  <a:pt x="7805242" y="19037"/>
                </a:lnTo>
                <a:lnTo>
                  <a:pt x="7805242" y="0"/>
                </a:lnTo>
                <a:close/>
              </a:path>
              <a:path w="8563610" h="1705610">
                <a:moveTo>
                  <a:pt x="7815669" y="1686013"/>
                </a:moveTo>
                <a:lnTo>
                  <a:pt x="7796644" y="1686013"/>
                </a:lnTo>
                <a:lnTo>
                  <a:pt x="7796644" y="1705051"/>
                </a:lnTo>
                <a:lnTo>
                  <a:pt x="7815669" y="1705051"/>
                </a:lnTo>
                <a:lnTo>
                  <a:pt x="7815669" y="1686013"/>
                </a:lnTo>
                <a:close/>
              </a:path>
              <a:path w="8563610" h="1705610">
                <a:moveTo>
                  <a:pt x="7861973" y="571"/>
                </a:moveTo>
                <a:lnTo>
                  <a:pt x="7855699" y="330"/>
                </a:lnTo>
                <a:lnTo>
                  <a:pt x="7846174" y="76"/>
                </a:lnTo>
                <a:lnTo>
                  <a:pt x="7843126" y="76"/>
                </a:lnTo>
                <a:lnTo>
                  <a:pt x="7843126" y="571"/>
                </a:lnTo>
                <a:lnTo>
                  <a:pt x="7842872" y="19100"/>
                </a:lnTo>
                <a:lnTo>
                  <a:pt x="7845831" y="19100"/>
                </a:lnTo>
                <a:lnTo>
                  <a:pt x="7855102" y="19354"/>
                </a:lnTo>
                <a:lnTo>
                  <a:pt x="7861224" y="19596"/>
                </a:lnTo>
                <a:lnTo>
                  <a:pt x="7861249" y="19100"/>
                </a:lnTo>
                <a:lnTo>
                  <a:pt x="7861973" y="571"/>
                </a:lnTo>
                <a:close/>
              </a:path>
              <a:path w="8563610" h="1705610">
                <a:moveTo>
                  <a:pt x="7872387" y="1703997"/>
                </a:moveTo>
                <a:lnTo>
                  <a:pt x="7871358" y="1684985"/>
                </a:lnTo>
                <a:lnTo>
                  <a:pt x="7865211" y="1685315"/>
                </a:lnTo>
                <a:lnTo>
                  <a:pt x="7859065" y="1685569"/>
                </a:lnTo>
                <a:lnTo>
                  <a:pt x="7852905" y="1685747"/>
                </a:lnTo>
                <a:lnTo>
                  <a:pt x="7853439" y="1704771"/>
                </a:lnTo>
                <a:lnTo>
                  <a:pt x="7859750" y="1704594"/>
                </a:lnTo>
                <a:lnTo>
                  <a:pt x="7866062" y="1704327"/>
                </a:lnTo>
                <a:lnTo>
                  <a:pt x="7872387" y="1703997"/>
                </a:lnTo>
                <a:close/>
              </a:path>
              <a:path w="8563610" h="1705610">
                <a:moveTo>
                  <a:pt x="7919491" y="5130"/>
                </a:moveTo>
                <a:lnTo>
                  <a:pt x="7913065" y="4368"/>
                </a:lnTo>
                <a:lnTo>
                  <a:pt x="7906626" y="3683"/>
                </a:lnTo>
                <a:lnTo>
                  <a:pt x="7900175" y="3086"/>
                </a:lnTo>
                <a:lnTo>
                  <a:pt x="7900060" y="4368"/>
                </a:lnTo>
                <a:lnTo>
                  <a:pt x="7899984" y="5130"/>
                </a:lnTo>
                <a:lnTo>
                  <a:pt x="7898422" y="22047"/>
                </a:lnTo>
                <a:lnTo>
                  <a:pt x="7904708" y="22618"/>
                </a:lnTo>
                <a:lnTo>
                  <a:pt x="7910970" y="23279"/>
                </a:lnTo>
                <a:lnTo>
                  <a:pt x="7917231" y="24028"/>
                </a:lnTo>
                <a:lnTo>
                  <a:pt x="7917320" y="23279"/>
                </a:lnTo>
                <a:lnTo>
                  <a:pt x="7917408" y="22618"/>
                </a:lnTo>
                <a:lnTo>
                  <a:pt x="7917472" y="22047"/>
                </a:lnTo>
                <a:lnTo>
                  <a:pt x="7919491" y="5130"/>
                </a:lnTo>
                <a:close/>
              </a:path>
              <a:path w="8563610" h="1705610">
                <a:moveTo>
                  <a:pt x="7930121" y="1698574"/>
                </a:moveTo>
                <a:lnTo>
                  <a:pt x="7927594" y="1679714"/>
                </a:lnTo>
                <a:lnTo>
                  <a:pt x="7921307" y="1680552"/>
                </a:lnTo>
                <a:lnTo>
                  <a:pt x="7915021" y="1681314"/>
                </a:lnTo>
                <a:lnTo>
                  <a:pt x="7908722" y="1681988"/>
                </a:lnTo>
                <a:lnTo>
                  <a:pt x="7910741" y="1700911"/>
                </a:lnTo>
                <a:lnTo>
                  <a:pt x="7917218" y="1700212"/>
                </a:lnTo>
                <a:lnTo>
                  <a:pt x="7923682" y="1699437"/>
                </a:lnTo>
                <a:lnTo>
                  <a:pt x="7930121" y="1698574"/>
                </a:lnTo>
                <a:close/>
              </a:path>
              <a:path w="8563610" h="1705610">
                <a:moveTo>
                  <a:pt x="7977365" y="14401"/>
                </a:moveTo>
                <a:lnTo>
                  <a:pt x="7971079" y="13131"/>
                </a:lnTo>
                <a:lnTo>
                  <a:pt x="7964767" y="11950"/>
                </a:lnTo>
                <a:lnTo>
                  <a:pt x="7958442" y="10845"/>
                </a:lnTo>
                <a:lnTo>
                  <a:pt x="7955178" y="29591"/>
                </a:lnTo>
                <a:lnTo>
                  <a:pt x="7961338" y="30670"/>
                </a:lnTo>
                <a:lnTo>
                  <a:pt x="7967485" y="31826"/>
                </a:lnTo>
                <a:lnTo>
                  <a:pt x="7973606" y="33058"/>
                </a:lnTo>
                <a:lnTo>
                  <a:pt x="7977365" y="14401"/>
                </a:lnTo>
                <a:close/>
              </a:path>
              <a:path w="8563610" h="1705610">
                <a:moveTo>
                  <a:pt x="7987525" y="1688528"/>
                </a:moveTo>
                <a:lnTo>
                  <a:pt x="7983499" y="1669923"/>
                </a:lnTo>
                <a:lnTo>
                  <a:pt x="7977505" y="1671231"/>
                </a:lnTo>
                <a:lnTo>
                  <a:pt x="7971485" y="1672450"/>
                </a:lnTo>
                <a:lnTo>
                  <a:pt x="7965453" y="1673593"/>
                </a:lnTo>
                <a:lnTo>
                  <a:pt x="7968996" y="1692287"/>
                </a:lnTo>
                <a:lnTo>
                  <a:pt x="7975193" y="1691119"/>
                </a:lnTo>
                <a:lnTo>
                  <a:pt x="7981366" y="1689862"/>
                </a:lnTo>
                <a:lnTo>
                  <a:pt x="7987525" y="1688528"/>
                </a:lnTo>
                <a:close/>
              </a:path>
              <a:path w="8563610" h="1705610">
                <a:moveTo>
                  <a:pt x="8033067" y="27927"/>
                </a:moveTo>
                <a:lnTo>
                  <a:pt x="8026895" y="26174"/>
                </a:lnTo>
                <a:lnTo>
                  <a:pt x="8020698" y="24498"/>
                </a:lnTo>
                <a:lnTo>
                  <a:pt x="8014487" y="22898"/>
                </a:lnTo>
                <a:lnTo>
                  <a:pt x="8009750" y="41338"/>
                </a:lnTo>
                <a:lnTo>
                  <a:pt x="8015808" y="42887"/>
                </a:lnTo>
                <a:lnTo>
                  <a:pt x="8021841" y="44513"/>
                </a:lnTo>
                <a:lnTo>
                  <a:pt x="8027848" y="46228"/>
                </a:lnTo>
                <a:lnTo>
                  <a:pt x="8033067" y="27927"/>
                </a:lnTo>
                <a:close/>
              </a:path>
              <a:path w="8563610" h="1705610">
                <a:moveTo>
                  <a:pt x="8043240" y="1674152"/>
                </a:moveTo>
                <a:lnTo>
                  <a:pt x="8037766" y="1655914"/>
                </a:lnTo>
                <a:lnTo>
                  <a:pt x="8031759" y="1657731"/>
                </a:lnTo>
                <a:lnTo>
                  <a:pt x="8025727" y="1659458"/>
                </a:lnTo>
                <a:lnTo>
                  <a:pt x="8019669" y="1661096"/>
                </a:lnTo>
                <a:lnTo>
                  <a:pt x="8024673" y="1679460"/>
                </a:lnTo>
                <a:lnTo>
                  <a:pt x="8030883" y="1677771"/>
                </a:lnTo>
                <a:lnTo>
                  <a:pt x="8037081" y="1676006"/>
                </a:lnTo>
                <a:lnTo>
                  <a:pt x="8043240" y="1674152"/>
                </a:lnTo>
                <a:close/>
              </a:path>
              <a:path w="8563610" h="1705610">
                <a:moveTo>
                  <a:pt x="8088643" y="46202"/>
                </a:moveTo>
                <a:lnTo>
                  <a:pt x="8082521" y="43903"/>
                </a:lnTo>
                <a:lnTo>
                  <a:pt x="8076362" y="41694"/>
                </a:lnTo>
                <a:lnTo>
                  <a:pt x="8070164" y="39573"/>
                </a:lnTo>
                <a:lnTo>
                  <a:pt x="8063992" y="57569"/>
                </a:lnTo>
                <a:lnTo>
                  <a:pt x="8070012" y="59639"/>
                </a:lnTo>
                <a:lnTo>
                  <a:pt x="8076019" y="61798"/>
                </a:lnTo>
                <a:lnTo>
                  <a:pt x="8081988" y="64020"/>
                </a:lnTo>
                <a:lnTo>
                  <a:pt x="8088643" y="46202"/>
                </a:lnTo>
                <a:close/>
              </a:path>
              <a:path w="8563610" h="1705610">
                <a:moveTo>
                  <a:pt x="8098739" y="1655000"/>
                </a:moveTo>
                <a:lnTo>
                  <a:pt x="8091818" y="1637271"/>
                </a:lnTo>
                <a:lnTo>
                  <a:pt x="8085861" y="1639595"/>
                </a:lnTo>
                <a:lnTo>
                  <a:pt x="8079880" y="1641843"/>
                </a:lnTo>
                <a:lnTo>
                  <a:pt x="8073860" y="1644015"/>
                </a:lnTo>
                <a:lnTo>
                  <a:pt x="8080299" y="1661922"/>
                </a:lnTo>
                <a:lnTo>
                  <a:pt x="8086484" y="1659686"/>
                </a:lnTo>
                <a:lnTo>
                  <a:pt x="8092630" y="1657388"/>
                </a:lnTo>
                <a:lnTo>
                  <a:pt x="8098739" y="1655000"/>
                </a:lnTo>
                <a:close/>
              </a:path>
              <a:path w="8563610" h="1705610">
                <a:moveTo>
                  <a:pt x="8141868" y="68529"/>
                </a:moveTo>
                <a:lnTo>
                  <a:pt x="8136090" y="65824"/>
                </a:lnTo>
                <a:lnTo>
                  <a:pt x="8130260" y="63195"/>
                </a:lnTo>
                <a:lnTo>
                  <a:pt x="8124406" y="60655"/>
                </a:lnTo>
                <a:lnTo>
                  <a:pt x="8116811" y="78105"/>
                </a:lnTo>
                <a:lnTo>
                  <a:pt x="8122513" y="80581"/>
                </a:lnTo>
                <a:lnTo>
                  <a:pt x="8128190" y="83146"/>
                </a:lnTo>
                <a:lnTo>
                  <a:pt x="8133816" y="85775"/>
                </a:lnTo>
                <a:lnTo>
                  <a:pt x="8141868" y="68529"/>
                </a:lnTo>
                <a:close/>
              </a:path>
              <a:path w="8563610" h="1705610">
                <a:moveTo>
                  <a:pt x="8151393" y="1632000"/>
                </a:moveTo>
                <a:lnTo>
                  <a:pt x="8143087" y="1614868"/>
                </a:lnTo>
                <a:lnTo>
                  <a:pt x="8137474" y="1617586"/>
                </a:lnTo>
                <a:lnTo>
                  <a:pt x="8131835" y="1620240"/>
                </a:lnTo>
                <a:lnTo>
                  <a:pt x="8126158" y="1622806"/>
                </a:lnTo>
                <a:lnTo>
                  <a:pt x="8133994" y="1640141"/>
                </a:lnTo>
                <a:lnTo>
                  <a:pt x="8139836" y="1637499"/>
                </a:lnTo>
                <a:lnTo>
                  <a:pt x="8145627" y="1634794"/>
                </a:lnTo>
                <a:lnTo>
                  <a:pt x="8151393" y="1632000"/>
                </a:lnTo>
                <a:close/>
              </a:path>
              <a:path w="8563610" h="1705610">
                <a:moveTo>
                  <a:pt x="8193379" y="95110"/>
                </a:moveTo>
                <a:lnTo>
                  <a:pt x="8187753" y="91922"/>
                </a:lnTo>
                <a:lnTo>
                  <a:pt x="8182089" y="88798"/>
                </a:lnTo>
                <a:lnTo>
                  <a:pt x="8176374" y="85763"/>
                </a:lnTo>
                <a:lnTo>
                  <a:pt x="8167421" y="102552"/>
                </a:lnTo>
                <a:lnTo>
                  <a:pt x="8172983" y="105511"/>
                </a:lnTo>
                <a:lnTo>
                  <a:pt x="8178508" y="108546"/>
                </a:lnTo>
                <a:lnTo>
                  <a:pt x="8183981" y="111658"/>
                </a:lnTo>
                <a:lnTo>
                  <a:pt x="8193379" y="95110"/>
                </a:lnTo>
                <a:close/>
              </a:path>
              <a:path w="8563610" h="1705610">
                <a:moveTo>
                  <a:pt x="8202612" y="1604606"/>
                </a:moveTo>
                <a:lnTo>
                  <a:pt x="8192973" y="1588198"/>
                </a:lnTo>
                <a:lnTo>
                  <a:pt x="8187537" y="1591398"/>
                </a:lnTo>
                <a:lnTo>
                  <a:pt x="8182051" y="1594510"/>
                </a:lnTo>
                <a:lnTo>
                  <a:pt x="8176527" y="1597571"/>
                </a:lnTo>
                <a:lnTo>
                  <a:pt x="8185709" y="1614233"/>
                </a:lnTo>
                <a:lnTo>
                  <a:pt x="8191386" y="1611096"/>
                </a:lnTo>
                <a:lnTo>
                  <a:pt x="8197024" y="1607896"/>
                </a:lnTo>
                <a:lnTo>
                  <a:pt x="8202612" y="1604606"/>
                </a:lnTo>
                <a:close/>
              </a:path>
              <a:path w="8563610" h="1705610">
                <a:moveTo>
                  <a:pt x="8242909" y="125895"/>
                </a:moveTo>
                <a:lnTo>
                  <a:pt x="8237575" y="122288"/>
                </a:lnTo>
                <a:lnTo>
                  <a:pt x="8232203" y="118732"/>
                </a:lnTo>
                <a:lnTo>
                  <a:pt x="8226768" y="115265"/>
                </a:lnTo>
                <a:lnTo>
                  <a:pt x="8216506" y="131292"/>
                </a:lnTo>
                <a:lnTo>
                  <a:pt x="8221789" y="134670"/>
                </a:lnTo>
                <a:lnTo>
                  <a:pt x="8227034" y="138125"/>
                </a:lnTo>
                <a:lnTo>
                  <a:pt x="8232229" y="141643"/>
                </a:lnTo>
                <a:lnTo>
                  <a:pt x="8242909" y="125895"/>
                </a:lnTo>
                <a:close/>
              </a:path>
              <a:path w="8563610" h="1705610">
                <a:moveTo>
                  <a:pt x="8251584" y="1573174"/>
                </a:moveTo>
                <a:lnTo>
                  <a:pt x="8240674" y="1557578"/>
                </a:lnTo>
                <a:lnTo>
                  <a:pt x="8235569" y="1561160"/>
                </a:lnTo>
                <a:lnTo>
                  <a:pt x="8230413" y="1564665"/>
                </a:lnTo>
                <a:lnTo>
                  <a:pt x="8225206" y="1568107"/>
                </a:lnTo>
                <a:lnTo>
                  <a:pt x="8235696" y="1583982"/>
                </a:lnTo>
                <a:lnTo>
                  <a:pt x="8241043" y="1580451"/>
                </a:lnTo>
                <a:lnTo>
                  <a:pt x="8246338" y="1576844"/>
                </a:lnTo>
                <a:lnTo>
                  <a:pt x="8251584" y="1573174"/>
                </a:lnTo>
                <a:close/>
              </a:path>
              <a:path w="8563610" h="1705610">
                <a:moveTo>
                  <a:pt x="8289417" y="160223"/>
                </a:moveTo>
                <a:lnTo>
                  <a:pt x="8284400" y="156197"/>
                </a:lnTo>
                <a:lnTo>
                  <a:pt x="8279320" y="152234"/>
                </a:lnTo>
                <a:lnTo>
                  <a:pt x="8274190" y="148348"/>
                </a:lnTo>
                <a:lnTo>
                  <a:pt x="8262696" y="163512"/>
                </a:lnTo>
                <a:lnTo>
                  <a:pt x="8267687" y="167309"/>
                </a:lnTo>
                <a:lnTo>
                  <a:pt x="8272640" y="171157"/>
                </a:lnTo>
                <a:lnTo>
                  <a:pt x="8277530" y="175082"/>
                </a:lnTo>
                <a:lnTo>
                  <a:pt x="8289417" y="160223"/>
                </a:lnTo>
                <a:close/>
              </a:path>
              <a:path w="8563610" h="1705610">
                <a:moveTo>
                  <a:pt x="8297646" y="1538147"/>
                </a:moveTo>
                <a:lnTo>
                  <a:pt x="8285531" y="1523466"/>
                </a:lnTo>
                <a:lnTo>
                  <a:pt x="8280705" y="1527454"/>
                </a:lnTo>
                <a:lnTo>
                  <a:pt x="8275802" y="1531391"/>
                </a:lnTo>
                <a:lnTo>
                  <a:pt x="8270862" y="1535252"/>
                </a:lnTo>
                <a:lnTo>
                  <a:pt x="8282572" y="1550250"/>
                </a:lnTo>
                <a:lnTo>
                  <a:pt x="8287652" y="1546275"/>
                </a:lnTo>
                <a:lnTo>
                  <a:pt x="8292668" y="1542249"/>
                </a:lnTo>
                <a:lnTo>
                  <a:pt x="8297646" y="1538147"/>
                </a:lnTo>
                <a:close/>
              </a:path>
              <a:path w="8563610" h="1705610">
                <a:moveTo>
                  <a:pt x="8333257" y="198285"/>
                </a:moveTo>
                <a:lnTo>
                  <a:pt x="8328558" y="193865"/>
                </a:lnTo>
                <a:lnTo>
                  <a:pt x="8323796" y="189509"/>
                </a:lnTo>
                <a:lnTo>
                  <a:pt x="8318970" y="185204"/>
                </a:lnTo>
                <a:lnTo>
                  <a:pt x="8306308" y="199402"/>
                </a:lnTo>
                <a:lnTo>
                  <a:pt x="8311007" y="203593"/>
                </a:lnTo>
                <a:lnTo>
                  <a:pt x="8315642" y="207848"/>
                </a:lnTo>
                <a:lnTo>
                  <a:pt x="8320227" y="212153"/>
                </a:lnTo>
                <a:lnTo>
                  <a:pt x="8333257" y="198285"/>
                </a:lnTo>
                <a:close/>
              </a:path>
              <a:path w="8563610" h="1705610">
                <a:moveTo>
                  <a:pt x="8340941" y="1499425"/>
                </a:moveTo>
                <a:lnTo>
                  <a:pt x="8327707" y="1485760"/>
                </a:lnTo>
                <a:lnTo>
                  <a:pt x="8323186" y="1490129"/>
                </a:lnTo>
                <a:lnTo>
                  <a:pt x="8318614" y="1494447"/>
                </a:lnTo>
                <a:lnTo>
                  <a:pt x="8313979" y="1498701"/>
                </a:lnTo>
                <a:lnTo>
                  <a:pt x="8326844" y="1512722"/>
                </a:lnTo>
                <a:lnTo>
                  <a:pt x="8331606" y="1508353"/>
                </a:lnTo>
                <a:lnTo>
                  <a:pt x="8336305" y="1503921"/>
                </a:lnTo>
                <a:lnTo>
                  <a:pt x="8340941" y="1499425"/>
                </a:lnTo>
                <a:close/>
              </a:path>
              <a:path w="8563610" h="1705610">
                <a:moveTo>
                  <a:pt x="8373986" y="239776"/>
                </a:moveTo>
                <a:lnTo>
                  <a:pt x="8369643" y="234988"/>
                </a:lnTo>
                <a:lnTo>
                  <a:pt x="8365249" y="230263"/>
                </a:lnTo>
                <a:lnTo>
                  <a:pt x="8360778" y="225590"/>
                </a:lnTo>
                <a:lnTo>
                  <a:pt x="8347024" y="238747"/>
                </a:lnTo>
                <a:lnTo>
                  <a:pt x="8351367" y="243293"/>
                </a:lnTo>
                <a:lnTo>
                  <a:pt x="8355660" y="247904"/>
                </a:lnTo>
                <a:lnTo>
                  <a:pt x="8359876" y="252552"/>
                </a:lnTo>
                <a:lnTo>
                  <a:pt x="8373986" y="239776"/>
                </a:lnTo>
                <a:close/>
              </a:path>
              <a:path w="8563610" h="1705610">
                <a:moveTo>
                  <a:pt x="8381047" y="1457363"/>
                </a:moveTo>
                <a:lnTo>
                  <a:pt x="8366773" y="1444790"/>
                </a:lnTo>
                <a:lnTo>
                  <a:pt x="8362607" y="1449501"/>
                </a:lnTo>
                <a:lnTo>
                  <a:pt x="8358391" y="1454175"/>
                </a:lnTo>
                <a:lnTo>
                  <a:pt x="8354111" y="1458785"/>
                </a:lnTo>
                <a:lnTo>
                  <a:pt x="8368055" y="1471726"/>
                </a:lnTo>
                <a:lnTo>
                  <a:pt x="8372462" y="1466989"/>
                </a:lnTo>
                <a:lnTo>
                  <a:pt x="8376793" y="1462201"/>
                </a:lnTo>
                <a:lnTo>
                  <a:pt x="8381047" y="1457363"/>
                </a:lnTo>
                <a:close/>
              </a:path>
              <a:path w="8563610" h="1705610">
                <a:moveTo>
                  <a:pt x="8411197" y="284276"/>
                </a:moveTo>
                <a:lnTo>
                  <a:pt x="8407273" y="279184"/>
                </a:lnTo>
                <a:lnTo>
                  <a:pt x="8403272" y="274129"/>
                </a:lnTo>
                <a:lnTo>
                  <a:pt x="8399208" y="269138"/>
                </a:lnTo>
                <a:lnTo>
                  <a:pt x="8384451" y="281152"/>
                </a:lnTo>
                <a:lnTo>
                  <a:pt x="8388401" y="286016"/>
                </a:lnTo>
                <a:lnTo>
                  <a:pt x="8392300" y="290931"/>
                </a:lnTo>
                <a:lnTo>
                  <a:pt x="8396135" y="295897"/>
                </a:lnTo>
                <a:lnTo>
                  <a:pt x="8411197" y="284276"/>
                </a:lnTo>
                <a:close/>
              </a:path>
              <a:path w="8563610" h="1705610">
                <a:moveTo>
                  <a:pt x="8417598" y="1412354"/>
                </a:moveTo>
                <a:lnTo>
                  <a:pt x="8402358" y="1400949"/>
                </a:lnTo>
                <a:lnTo>
                  <a:pt x="8398611" y="1405966"/>
                </a:lnTo>
                <a:lnTo>
                  <a:pt x="8394789" y="1410931"/>
                </a:lnTo>
                <a:lnTo>
                  <a:pt x="8390903" y="1415859"/>
                </a:lnTo>
                <a:lnTo>
                  <a:pt x="8405838" y="1427657"/>
                </a:lnTo>
                <a:lnTo>
                  <a:pt x="8409826" y="1422603"/>
                </a:lnTo>
                <a:lnTo>
                  <a:pt x="8413737" y="1417510"/>
                </a:lnTo>
                <a:lnTo>
                  <a:pt x="8417598" y="1412354"/>
                </a:lnTo>
                <a:close/>
              </a:path>
              <a:path w="8563610" h="1705610">
                <a:moveTo>
                  <a:pt x="8444611" y="331355"/>
                </a:moveTo>
                <a:lnTo>
                  <a:pt x="8441131" y="325996"/>
                </a:lnTo>
                <a:lnTo>
                  <a:pt x="8437562" y="320675"/>
                </a:lnTo>
                <a:lnTo>
                  <a:pt x="8433918" y="315404"/>
                </a:lnTo>
                <a:lnTo>
                  <a:pt x="8418258" y="326212"/>
                </a:lnTo>
                <a:lnTo>
                  <a:pt x="8421802" y="331355"/>
                </a:lnTo>
                <a:lnTo>
                  <a:pt x="8425282" y="336537"/>
                </a:lnTo>
                <a:lnTo>
                  <a:pt x="8428685" y="341757"/>
                </a:lnTo>
                <a:lnTo>
                  <a:pt x="8444611" y="331355"/>
                </a:lnTo>
                <a:close/>
              </a:path>
              <a:path w="8563610" h="1705610">
                <a:moveTo>
                  <a:pt x="8450415" y="1364653"/>
                </a:moveTo>
                <a:lnTo>
                  <a:pt x="8434324" y="1354493"/>
                </a:lnTo>
                <a:lnTo>
                  <a:pt x="8430958" y="1359839"/>
                </a:lnTo>
                <a:lnTo>
                  <a:pt x="8427517" y="1365123"/>
                </a:lnTo>
                <a:lnTo>
                  <a:pt x="8424012" y="1370355"/>
                </a:lnTo>
                <a:lnTo>
                  <a:pt x="8439836" y="1380934"/>
                </a:lnTo>
                <a:lnTo>
                  <a:pt x="8443430" y="1375549"/>
                </a:lnTo>
                <a:lnTo>
                  <a:pt x="8446960" y="1370126"/>
                </a:lnTo>
                <a:lnTo>
                  <a:pt x="8450415" y="1364653"/>
                </a:lnTo>
                <a:close/>
              </a:path>
              <a:path w="8563610" h="1705610">
                <a:moveTo>
                  <a:pt x="8474558" y="381584"/>
                </a:moveTo>
                <a:lnTo>
                  <a:pt x="8471471" y="375881"/>
                </a:lnTo>
                <a:lnTo>
                  <a:pt x="8468296" y="370243"/>
                </a:lnTo>
                <a:lnTo>
                  <a:pt x="8465058" y="364642"/>
                </a:lnTo>
                <a:lnTo>
                  <a:pt x="8448586" y="374167"/>
                </a:lnTo>
                <a:lnTo>
                  <a:pt x="8451748" y="379628"/>
                </a:lnTo>
                <a:lnTo>
                  <a:pt x="8454834" y="385127"/>
                </a:lnTo>
                <a:lnTo>
                  <a:pt x="8457844" y="390664"/>
                </a:lnTo>
                <a:lnTo>
                  <a:pt x="8474558" y="381584"/>
                </a:lnTo>
                <a:close/>
              </a:path>
              <a:path w="8563610" h="1705610">
                <a:moveTo>
                  <a:pt x="8479561" y="1314107"/>
                </a:moveTo>
                <a:lnTo>
                  <a:pt x="8462708" y="1305267"/>
                </a:lnTo>
                <a:lnTo>
                  <a:pt x="8459787" y="1310830"/>
                </a:lnTo>
                <a:lnTo>
                  <a:pt x="8456790" y="1316367"/>
                </a:lnTo>
                <a:lnTo>
                  <a:pt x="8453717" y="1321866"/>
                </a:lnTo>
                <a:lnTo>
                  <a:pt x="8470328" y="1331150"/>
                </a:lnTo>
                <a:lnTo>
                  <a:pt x="8473478" y="1325511"/>
                </a:lnTo>
                <a:lnTo>
                  <a:pt x="8476551" y="1319834"/>
                </a:lnTo>
                <a:lnTo>
                  <a:pt x="8479561" y="1314107"/>
                </a:lnTo>
                <a:close/>
              </a:path>
              <a:path w="8563610" h="1705610">
                <a:moveTo>
                  <a:pt x="8500110" y="433412"/>
                </a:moveTo>
                <a:lnTo>
                  <a:pt x="8497519" y="427570"/>
                </a:lnTo>
                <a:lnTo>
                  <a:pt x="8494839" y="421767"/>
                </a:lnTo>
                <a:lnTo>
                  <a:pt x="8492084" y="415988"/>
                </a:lnTo>
                <a:lnTo>
                  <a:pt x="8474913" y="424180"/>
                </a:lnTo>
                <a:lnTo>
                  <a:pt x="8477593" y="429806"/>
                </a:lnTo>
                <a:lnTo>
                  <a:pt x="8480196" y="435457"/>
                </a:lnTo>
                <a:lnTo>
                  <a:pt x="8482724" y="441147"/>
                </a:lnTo>
                <a:lnTo>
                  <a:pt x="8500110" y="433412"/>
                </a:lnTo>
                <a:close/>
              </a:path>
              <a:path w="8563610" h="1705610">
                <a:moveTo>
                  <a:pt x="8504301" y="1262037"/>
                </a:moveTo>
                <a:lnTo>
                  <a:pt x="8486800" y="1254556"/>
                </a:lnTo>
                <a:lnTo>
                  <a:pt x="8484362" y="1260259"/>
                </a:lnTo>
                <a:lnTo>
                  <a:pt x="8481847" y="1265948"/>
                </a:lnTo>
                <a:lnTo>
                  <a:pt x="8479257" y="1271587"/>
                </a:lnTo>
                <a:lnTo>
                  <a:pt x="8496554" y="1279525"/>
                </a:lnTo>
                <a:lnTo>
                  <a:pt x="8499208" y="1273733"/>
                </a:lnTo>
                <a:lnTo>
                  <a:pt x="8501786" y="1267904"/>
                </a:lnTo>
                <a:lnTo>
                  <a:pt x="8504301" y="1262037"/>
                </a:lnTo>
                <a:close/>
              </a:path>
              <a:path w="8563610" h="1705610">
                <a:moveTo>
                  <a:pt x="8521573" y="487362"/>
                </a:moveTo>
                <a:lnTo>
                  <a:pt x="8519389" y="481177"/>
                </a:lnTo>
                <a:lnTo>
                  <a:pt x="8517128" y="475030"/>
                </a:lnTo>
                <a:lnTo>
                  <a:pt x="8514791" y="468909"/>
                </a:lnTo>
                <a:lnTo>
                  <a:pt x="8497011" y="475716"/>
                </a:lnTo>
                <a:lnTo>
                  <a:pt x="8499297" y="481672"/>
                </a:lnTo>
                <a:lnTo>
                  <a:pt x="8501507" y="487667"/>
                </a:lnTo>
                <a:lnTo>
                  <a:pt x="8503628" y="493687"/>
                </a:lnTo>
                <a:lnTo>
                  <a:pt x="8521573" y="487362"/>
                </a:lnTo>
                <a:close/>
              </a:path>
              <a:path w="8563610" h="1705610">
                <a:moveTo>
                  <a:pt x="8524989" y="1207516"/>
                </a:moveTo>
                <a:lnTo>
                  <a:pt x="8507031" y="1201483"/>
                </a:lnTo>
                <a:lnTo>
                  <a:pt x="8504999" y="1207516"/>
                </a:lnTo>
                <a:lnTo>
                  <a:pt x="8502815" y="1213739"/>
                </a:lnTo>
                <a:lnTo>
                  <a:pt x="8500707" y="1219492"/>
                </a:lnTo>
                <a:lnTo>
                  <a:pt x="8518576" y="1226045"/>
                </a:lnTo>
                <a:lnTo>
                  <a:pt x="8520824" y="1219911"/>
                </a:lnTo>
                <a:lnTo>
                  <a:pt x="8523059" y="1213523"/>
                </a:lnTo>
                <a:lnTo>
                  <a:pt x="8524989" y="1207516"/>
                </a:lnTo>
                <a:close/>
              </a:path>
              <a:path w="8563610" h="1705610">
                <a:moveTo>
                  <a:pt x="8538731" y="543026"/>
                </a:moveTo>
                <a:lnTo>
                  <a:pt x="8537080" y="536816"/>
                </a:lnTo>
                <a:lnTo>
                  <a:pt x="8535352" y="530618"/>
                </a:lnTo>
                <a:lnTo>
                  <a:pt x="8533536" y="524446"/>
                </a:lnTo>
                <a:lnTo>
                  <a:pt x="8515286" y="529805"/>
                </a:lnTo>
                <a:lnTo>
                  <a:pt x="8517052" y="535813"/>
                </a:lnTo>
                <a:lnTo>
                  <a:pt x="8518728" y="541845"/>
                </a:lnTo>
                <a:lnTo>
                  <a:pt x="8520341" y="547903"/>
                </a:lnTo>
                <a:lnTo>
                  <a:pt x="8538731" y="543026"/>
                </a:lnTo>
                <a:close/>
              </a:path>
              <a:path w="8563610" h="1705610">
                <a:moveTo>
                  <a:pt x="8541347" y="1151839"/>
                </a:moveTo>
                <a:lnTo>
                  <a:pt x="8522881" y="1147229"/>
                </a:lnTo>
                <a:lnTo>
                  <a:pt x="8521382" y="1153274"/>
                </a:lnTo>
                <a:lnTo>
                  <a:pt x="8519782" y="1159306"/>
                </a:lnTo>
                <a:lnTo>
                  <a:pt x="8518119" y="1165326"/>
                </a:lnTo>
                <a:lnTo>
                  <a:pt x="8536445" y="1170419"/>
                </a:lnTo>
                <a:lnTo>
                  <a:pt x="8538159" y="1164259"/>
                </a:lnTo>
                <a:lnTo>
                  <a:pt x="8539797" y="1158062"/>
                </a:lnTo>
                <a:lnTo>
                  <a:pt x="8541347" y="1151839"/>
                </a:lnTo>
                <a:close/>
              </a:path>
              <a:path w="8563610" h="1705610">
                <a:moveTo>
                  <a:pt x="8551189" y="598766"/>
                </a:moveTo>
                <a:lnTo>
                  <a:pt x="8550059" y="592543"/>
                </a:lnTo>
                <a:lnTo>
                  <a:pt x="8548840" y="586346"/>
                </a:lnTo>
                <a:lnTo>
                  <a:pt x="8547544" y="580161"/>
                </a:lnTo>
                <a:lnTo>
                  <a:pt x="8528914" y="584073"/>
                </a:lnTo>
                <a:lnTo>
                  <a:pt x="8530184" y="590105"/>
                </a:lnTo>
                <a:lnTo>
                  <a:pt x="8531365" y="596138"/>
                </a:lnTo>
                <a:lnTo>
                  <a:pt x="8532470" y="602183"/>
                </a:lnTo>
                <a:lnTo>
                  <a:pt x="8551189" y="598766"/>
                </a:lnTo>
                <a:close/>
              </a:path>
              <a:path w="8563610" h="1705610">
                <a:moveTo>
                  <a:pt x="8553069" y="1095565"/>
                </a:moveTo>
                <a:lnTo>
                  <a:pt x="8534298" y="1092415"/>
                </a:lnTo>
                <a:lnTo>
                  <a:pt x="8533257" y="1098664"/>
                </a:lnTo>
                <a:lnTo>
                  <a:pt x="8532127" y="1104887"/>
                </a:lnTo>
                <a:lnTo>
                  <a:pt x="8530920" y="1111097"/>
                </a:lnTo>
                <a:lnTo>
                  <a:pt x="8549589" y="1114729"/>
                </a:lnTo>
                <a:lnTo>
                  <a:pt x="8550834" y="1108367"/>
                </a:lnTo>
                <a:lnTo>
                  <a:pt x="8551989" y="1101966"/>
                </a:lnTo>
                <a:lnTo>
                  <a:pt x="8553069" y="1095565"/>
                </a:lnTo>
                <a:close/>
              </a:path>
              <a:path w="8563610" h="1705610">
                <a:moveTo>
                  <a:pt x="8559444" y="657136"/>
                </a:moveTo>
                <a:lnTo>
                  <a:pt x="8558797" y="650671"/>
                </a:lnTo>
                <a:lnTo>
                  <a:pt x="8558060" y="644232"/>
                </a:lnTo>
                <a:lnTo>
                  <a:pt x="8557235" y="637781"/>
                </a:lnTo>
                <a:lnTo>
                  <a:pt x="8538362" y="640194"/>
                </a:lnTo>
                <a:lnTo>
                  <a:pt x="8539162" y="646468"/>
                </a:lnTo>
                <a:lnTo>
                  <a:pt x="8539874" y="652741"/>
                </a:lnTo>
                <a:lnTo>
                  <a:pt x="8540509" y="659041"/>
                </a:lnTo>
                <a:lnTo>
                  <a:pt x="8559444" y="657136"/>
                </a:lnTo>
                <a:close/>
              </a:path>
              <a:path w="8563610" h="1705610">
                <a:moveTo>
                  <a:pt x="8560422" y="1037361"/>
                </a:moveTo>
                <a:lnTo>
                  <a:pt x="8541461" y="1035735"/>
                </a:lnTo>
                <a:lnTo>
                  <a:pt x="8540928" y="1041996"/>
                </a:lnTo>
                <a:lnTo>
                  <a:pt x="8540305" y="1048258"/>
                </a:lnTo>
                <a:lnTo>
                  <a:pt x="8539607" y="1054519"/>
                </a:lnTo>
                <a:lnTo>
                  <a:pt x="8558517" y="1056640"/>
                </a:lnTo>
                <a:lnTo>
                  <a:pt x="8559228" y="1050226"/>
                </a:lnTo>
                <a:lnTo>
                  <a:pt x="8559876" y="1043800"/>
                </a:lnTo>
                <a:lnTo>
                  <a:pt x="8560422" y="1037361"/>
                </a:lnTo>
                <a:close/>
              </a:path>
              <a:path w="8563610" h="1705610">
                <a:moveTo>
                  <a:pt x="8562924" y="714336"/>
                </a:moveTo>
                <a:lnTo>
                  <a:pt x="8562797" y="708621"/>
                </a:lnTo>
                <a:lnTo>
                  <a:pt x="8562784" y="708037"/>
                </a:lnTo>
                <a:lnTo>
                  <a:pt x="8562569" y="701738"/>
                </a:lnTo>
                <a:lnTo>
                  <a:pt x="8562276" y="695439"/>
                </a:lnTo>
                <a:lnTo>
                  <a:pt x="8543265" y="696341"/>
                </a:lnTo>
                <a:lnTo>
                  <a:pt x="8543557" y="702475"/>
                </a:lnTo>
                <a:lnTo>
                  <a:pt x="8543760" y="708621"/>
                </a:lnTo>
                <a:lnTo>
                  <a:pt x="8543887" y="714336"/>
                </a:lnTo>
                <a:lnTo>
                  <a:pt x="8543900" y="714743"/>
                </a:lnTo>
                <a:lnTo>
                  <a:pt x="8562924" y="714336"/>
                </a:lnTo>
                <a:close/>
              </a:path>
              <a:path w="8563610" h="1705610">
                <a:moveTo>
                  <a:pt x="8563077" y="980427"/>
                </a:moveTo>
                <a:lnTo>
                  <a:pt x="8544039" y="980287"/>
                </a:lnTo>
                <a:lnTo>
                  <a:pt x="8543988" y="986701"/>
                </a:lnTo>
                <a:lnTo>
                  <a:pt x="8543874" y="992505"/>
                </a:lnTo>
                <a:lnTo>
                  <a:pt x="8543861" y="992974"/>
                </a:lnTo>
                <a:lnTo>
                  <a:pt x="8543671" y="998601"/>
                </a:lnTo>
                <a:lnTo>
                  <a:pt x="8562696" y="999236"/>
                </a:lnTo>
                <a:lnTo>
                  <a:pt x="8562708" y="998601"/>
                </a:lnTo>
                <a:lnTo>
                  <a:pt x="8562911" y="992505"/>
                </a:lnTo>
                <a:lnTo>
                  <a:pt x="8563026" y="986701"/>
                </a:lnTo>
                <a:lnTo>
                  <a:pt x="8563077" y="980427"/>
                </a:lnTo>
                <a:close/>
              </a:path>
              <a:path w="8563610" h="1705610">
                <a:moveTo>
                  <a:pt x="8563089" y="923442"/>
                </a:moveTo>
                <a:lnTo>
                  <a:pt x="8544065" y="923442"/>
                </a:lnTo>
                <a:lnTo>
                  <a:pt x="8544065" y="942467"/>
                </a:lnTo>
                <a:lnTo>
                  <a:pt x="8563089" y="942467"/>
                </a:lnTo>
                <a:lnTo>
                  <a:pt x="8563089" y="923442"/>
                </a:lnTo>
                <a:close/>
              </a:path>
              <a:path w="8563610" h="1705610">
                <a:moveTo>
                  <a:pt x="8563089" y="866343"/>
                </a:moveTo>
                <a:lnTo>
                  <a:pt x="8544065" y="866343"/>
                </a:lnTo>
                <a:lnTo>
                  <a:pt x="8544065" y="885367"/>
                </a:lnTo>
                <a:lnTo>
                  <a:pt x="8563089" y="885367"/>
                </a:lnTo>
                <a:lnTo>
                  <a:pt x="8563089" y="866343"/>
                </a:lnTo>
                <a:close/>
              </a:path>
              <a:path w="8563610" h="1705610">
                <a:moveTo>
                  <a:pt x="8563089" y="809244"/>
                </a:moveTo>
                <a:lnTo>
                  <a:pt x="8544065" y="809244"/>
                </a:lnTo>
                <a:lnTo>
                  <a:pt x="8544065" y="828281"/>
                </a:lnTo>
                <a:lnTo>
                  <a:pt x="8563089" y="828281"/>
                </a:lnTo>
                <a:lnTo>
                  <a:pt x="8563089" y="809244"/>
                </a:lnTo>
                <a:close/>
              </a:path>
              <a:path w="8563610" h="1705610">
                <a:moveTo>
                  <a:pt x="8563089" y="752157"/>
                </a:moveTo>
                <a:lnTo>
                  <a:pt x="8544065" y="752157"/>
                </a:lnTo>
                <a:lnTo>
                  <a:pt x="8544065" y="771182"/>
                </a:lnTo>
                <a:lnTo>
                  <a:pt x="8563089" y="771182"/>
                </a:lnTo>
                <a:lnTo>
                  <a:pt x="8563089" y="752157"/>
                </a:lnTo>
                <a:close/>
              </a:path>
            </a:pathLst>
          </a:custGeom>
          <a:solidFill>
            <a:srgbClr val="EC2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911028" y="2440939"/>
            <a:ext cx="67627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b="1" spc="-85" dirty="0">
                <a:solidFill>
                  <a:srgbClr val="2573EC"/>
                </a:solidFill>
                <a:latin typeface="Tahoma"/>
                <a:cs typeface="Tahoma"/>
              </a:rPr>
              <a:t>Chain</a:t>
            </a:r>
            <a:r>
              <a:rPr sz="1500" b="1" spc="-95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500" b="1" spc="-50" dirty="0">
                <a:solidFill>
                  <a:srgbClr val="2573EC"/>
                </a:solidFill>
                <a:latin typeface="Tahoma"/>
                <a:cs typeface="Tahoma"/>
              </a:rPr>
              <a:t>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59477" y="2440939"/>
            <a:ext cx="67627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b="1" spc="-85" dirty="0">
                <a:solidFill>
                  <a:srgbClr val="2573EC"/>
                </a:solidFill>
                <a:latin typeface="Tahoma"/>
                <a:cs typeface="Tahoma"/>
              </a:rPr>
              <a:t>Chain</a:t>
            </a:r>
            <a:r>
              <a:rPr sz="1500" b="1" spc="-95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1500" b="1" spc="-50" dirty="0">
                <a:solidFill>
                  <a:srgbClr val="2573EC"/>
                </a:solidFill>
                <a:latin typeface="Tahoma"/>
                <a:cs typeface="Tahoma"/>
              </a:rPr>
              <a:t>2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spc="-10" dirty="0"/>
              <a:t>LangChain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3723" y="2457496"/>
            <a:ext cx="4441693" cy="26002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3299464"/>
            <a:ext cx="125734" cy="1257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3571" y="3112643"/>
            <a:ext cx="519493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11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open</a:t>
            </a:r>
            <a:r>
              <a:rPr sz="2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framework</a:t>
            </a:r>
            <a:r>
              <a:rPr sz="2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3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ecosystem</a:t>
            </a:r>
            <a:r>
              <a:rPr sz="2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develop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r>
              <a:rPr sz="23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powered</a:t>
            </a:r>
            <a:r>
              <a:rPr sz="2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Tahoma"/>
                <a:cs typeface="Tahoma"/>
              </a:rPr>
              <a:t>LLMs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2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suite</a:t>
            </a:r>
            <a:r>
              <a:rPr sz="2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959100"/>
            <a:ext cx="2660650" cy="882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Building</a:t>
            </a:r>
            <a:r>
              <a:rPr sz="3000" spc="-1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Roboto"/>
                <a:cs typeface="Roboto"/>
              </a:rPr>
              <a:t>Chains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3000" spc="-1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823214"/>
            <a:ext cx="125734" cy="125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3589057"/>
            <a:ext cx="80042" cy="800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69271" y="2636392"/>
            <a:ext cx="6236335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6530">
              <a:lnSpc>
                <a:spcPct val="111400"/>
              </a:lnSpc>
              <a:spcBef>
                <a:spcPts val="100"/>
              </a:spcBef>
            </a:pPr>
            <a:r>
              <a:rPr sz="2300" spc="50" dirty="0">
                <a:latin typeface="Tahoma"/>
                <a:cs typeface="Tahoma"/>
              </a:rPr>
              <a:t>LangChain</a:t>
            </a:r>
            <a:r>
              <a:rPr sz="2300" spc="-165" dirty="0">
                <a:latin typeface="Tahoma"/>
                <a:cs typeface="Tahoma"/>
              </a:rPr>
              <a:t> </a:t>
            </a:r>
            <a:r>
              <a:rPr sz="2300" spc="65" dirty="0">
                <a:latin typeface="Tahoma"/>
                <a:cs typeface="Tahoma"/>
              </a:rPr>
              <a:t>allows</a:t>
            </a:r>
            <a:r>
              <a:rPr sz="2300" spc="-180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the</a:t>
            </a:r>
            <a:r>
              <a:rPr sz="2300" spc="-16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use</a:t>
            </a:r>
            <a:r>
              <a:rPr sz="2300" spc="-16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of</a:t>
            </a:r>
            <a:r>
              <a:rPr sz="2300" spc="-19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chains,</a:t>
            </a:r>
            <a:r>
              <a:rPr sz="2300" spc="-120" dirty="0">
                <a:latin typeface="Tahoma"/>
                <a:cs typeface="Tahoma"/>
              </a:rPr>
              <a:t> </a:t>
            </a:r>
            <a:r>
              <a:rPr sz="2300" spc="50" dirty="0">
                <a:latin typeface="Tahoma"/>
                <a:cs typeface="Tahoma"/>
              </a:rPr>
              <a:t>which</a:t>
            </a:r>
            <a:r>
              <a:rPr sz="2300" spc="-160" dirty="0">
                <a:latin typeface="Tahoma"/>
                <a:cs typeface="Tahoma"/>
              </a:rPr>
              <a:t> </a:t>
            </a:r>
            <a:r>
              <a:rPr sz="2300" spc="40" dirty="0">
                <a:latin typeface="Tahoma"/>
                <a:cs typeface="Tahoma"/>
              </a:rPr>
              <a:t>are </a:t>
            </a:r>
            <a:r>
              <a:rPr sz="2300" dirty="0">
                <a:latin typeface="Tahoma"/>
                <a:cs typeface="Tahoma"/>
              </a:rPr>
              <a:t>sequences</a:t>
            </a:r>
            <a:r>
              <a:rPr sz="2300" spc="-3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of</a:t>
            </a:r>
            <a:r>
              <a:rPr sz="2300" spc="-4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calls</a:t>
            </a:r>
            <a:r>
              <a:rPr sz="2300" spc="-35" dirty="0">
                <a:latin typeface="Tahoma"/>
                <a:cs typeface="Tahoma"/>
              </a:rPr>
              <a:t> </a:t>
            </a:r>
            <a:r>
              <a:rPr sz="2300" spc="80" dirty="0">
                <a:latin typeface="Tahoma"/>
                <a:cs typeface="Tahoma"/>
              </a:rPr>
              <a:t>or</a:t>
            </a:r>
            <a:r>
              <a:rPr sz="2300" spc="6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execution</a:t>
            </a:r>
            <a:r>
              <a:rPr sz="2300" spc="-5" dirty="0">
                <a:latin typeface="Tahoma"/>
                <a:cs typeface="Tahoma"/>
              </a:rPr>
              <a:t> </a:t>
            </a:r>
            <a:r>
              <a:rPr sz="2300" spc="-10" dirty="0">
                <a:latin typeface="Tahoma"/>
                <a:cs typeface="Tahoma"/>
              </a:rPr>
              <a:t>steps.</a:t>
            </a:r>
            <a:endParaRPr sz="2300">
              <a:latin typeface="Tahoma"/>
              <a:cs typeface="Tahoma"/>
            </a:endParaRPr>
          </a:p>
          <a:p>
            <a:pPr marL="213360">
              <a:lnSpc>
                <a:spcPct val="100000"/>
              </a:lnSpc>
              <a:spcBef>
                <a:spcPts val="565"/>
              </a:spcBef>
            </a:pP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These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calls</a:t>
            </a:r>
            <a:r>
              <a:rPr sz="145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can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be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made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450" spc="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an</a:t>
            </a:r>
            <a:r>
              <a:rPr sz="1450" spc="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55" dirty="0">
                <a:solidFill>
                  <a:srgbClr val="DEDEDE"/>
                </a:solidFill>
                <a:latin typeface="Tahoma"/>
                <a:cs typeface="Tahoma"/>
              </a:rPr>
              <a:t>LLM,</a:t>
            </a:r>
            <a:r>
              <a:rPr sz="145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30" dirty="0">
                <a:solidFill>
                  <a:srgbClr val="DEDEDE"/>
                </a:solidFill>
                <a:latin typeface="Tahoma"/>
                <a:cs typeface="Tahoma"/>
              </a:rPr>
              <a:t>a</a:t>
            </a:r>
            <a:r>
              <a:rPr sz="145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tool,</a:t>
            </a:r>
            <a:r>
              <a:rPr sz="1450" spc="-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DEDEDE"/>
                </a:solidFill>
                <a:latin typeface="Tahoma"/>
                <a:cs typeface="Tahoma"/>
              </a:rPr>
              <a:t>or</a:t>
            </a:r>
            <a:r>
              <a:rPr sz="145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30" dirty="0">
                <a:solidFill>
                  <a:srgbClr val="DEDEDE"/>
                </a:solidFill>
                <a:latin typeface="Tahoma"/>
                <a:cs typeface="Tahoma"/>
              </a:rPr>
              <a:t>a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data</a:t>
            </a:r>
            <a:r>
              <a:rPr sz="145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preprocessing 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step.</a:t>
            </a:r>
            <a:endParaRPr sz="14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959100"/>
            <a:ext cx="2660650" cy="882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580"/>
              </a:spcBef>
            </a:pP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Building</a:t>
            </a:r>
            <a:r>
              <a:rPr sz="3000" spc="-1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Roboto"/>
                <a:cs typeface="Roboto"/>
              </a:rPr>
              <a:t>Chains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3000" spc="-1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67200" y="2162174"/>
            <a:ext cx="7353300" cy="9525"/>
          </a:xfrm>
          <a:custGeom>
            <a:avLst/>
            <a:gdLst/>
            <a:ahLst/>
            <a:cxnLst/>
            <a:rect l="l" t="t" r="r" b="b"/>
            <a:pathLst>
              <a:path w="7353300" h="9525">
                <a:moveTo>
                  <a:pt x="7353299" y="9524"/>
                </a:moveTo>
                <a:lnTo>
                  <a:pt x="0" y="9524"/>
                </a:lnTo>
                <a:lnTo>
                  <a:pt x="0" y="0"/>
                </a:lnTo>
                <a:lnTo>
                  <a:pt x="7353299" y="0"/>
                </a:lnTo>
                <a:lnTo>
                  <a:pt x="7353299" y="9524"/>
                </a:lnTo>
                <a:close/>
              </a:path>
            </a:pathLst>
          </a:custGeom>
          <a:solidFill>
            <a:srgbClr val="DEDEDE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54500" y="1673225"/>
            <a:ext cx="478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r>
              <a:rPr sz="1800" spc="-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Roboto"/>
                <a:cs typeface="Roboto"/>
              </a:rPr>
              <a:t>supports</a:t>
            </a:r>
            <a:r>
              <a:rPr sz="18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two</a:t>
            </a:r>
            <a:r>
              <a:rPr sz="180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major</a:t>
            </a:r>
            <a:r>
              <a:rPr sz="18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Roboto"/>
                <a:cs typeface="Roboto"/>
              </a:rPr>
              <a:t>types</a:t>
            </a:r>
            <a:r>
              <a:rPr sz="18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Roboto"/>
                <a:cs typeface="Roboto"/>
              </a:rPr>
              <a:t>chains: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632714"/>
            <a:ext cx="125734" cy="1257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3008032"/>
            <a:ext cx="80042" cy="8004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3331882"/>
            <a:ext cx="80042" cy="800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3956689"/>
            <a:ext cx="125734" cy="1257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525" y="4332007"/>
            <a:ext cx="80042" cy="8004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569271" y="2362257"/>
            <a:ext cx="6675120" cy="112649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300" dirty="0">
                <a:solidFill>
                  <a:srgbClr val="2573EC"/>
                </a:solidFill>
                <a:latin typeface="Tahoma"/>
                <a:cs typeface="Tahoma"/>
              </a:rPr>
              <a:t>Legacy</a:t>
            </a:r>
            <a:r>
              <a:rPr sz="2300" spc="-10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2573EC"/>
                </a:solidFill>
                <a:latin typeface="Tahoma"/>
                <a:cs typeface="Tahoma"/>
              </a:rPr>
              <a:t>Chains</a:t>
            </a:r>
            <a:endParaRPr sz="2300">
              <a:latin typeface="Tahoma"/>
              <a:cs typeface="Tahoma"/>
            </a:endParaRPr>
          </a:p>
          <a:p>
            <a:pPr marL="213360" marR="5080" indent="41275">
              <a:lnSpc>
                <a:spcPts val="2550"/>
              </a:lnSpc>
            </a:pP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These</a:t>
            </a:r>
            <a:r>
              <a:rPr sz="145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are</a:t>
            </a:r>
            <a:r>
              <a:rPr sz="1450" spc="5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derived</a:t>
            </a:r>
            <a:r>
              <a:rPr sz="145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classes</a:t>
            </a:r>
            <a:r>
              <a:rPr sz="1450" spc="1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constructed</a:t>
            </a:r>
            <a:r>
              <a:rPr sz="1450" spc="9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by</a:t>
            </a:r>
            <a:r>
              <a:rPr sz="1450" spc="8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subclassing</a:t>
            </a:r>
            <a:r>
              <a:rPr sz="1450" spc="8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30" dirty="0">
                <a:solidFill>
                  <a:srgbClr val="DEDEDE"/>
                </a:solidFill>
                <a:latin typeface="Tahoma"/>
                <a:cs typeface="Tahoma"/>
              </a:rPr>
              <a:t>a</a:t>
            </a:r>
            <a:r>
              <a:rPr sz="1450" spc="8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legacy</a:t>
            </a:r>
            <a:r>
              <a:rPr sz="1450" spc="8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DEDEDE"/>
                </a:solidFill>
                <a:latin typeface="Tahoma"/>
                <a:cs typeface="Tahoma"/>
              </a:rPr>
              <a:t>Chain</a:t>
            </a:r>
            <a:r>
              <a:rPr sz="1450" spc="9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class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These</a:t>
            </a:r>
            <a:r>
              <a:rPr sz="145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chains</a:t>
            </a:r>
            <a:r>
              <a:rPr sz="1450" spc="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do</a:t>
            </a:r>
            <a:r>
              <a:rPr sz="1450" spc="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DEDEDE"/>
                </a:solidFill>
                <a:latin typeface="Tahoma"/>
                <a:cs typeface="Tahoma"/>
              </a:rPr>
              <a:t>not</a:t>
            </a:r>
            <a:r>
              <a:rPr sz="1450" spc="-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use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70" dirty="0">
                <a:solidFill>
                  <a:srgbClr val="DEDEDE"/>
                </a:solidFill>
                <a:latin typeface="Tahoma"/>
                <a:cs typeface="Tahoma"/>
              </a:rPr>
              <a:t>LCEL</a:t>
            </a:r>
            <a:r>
              <a:rPr sz="1450" spc="-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under</a:t>
            </a:r>
            <a:r>
              <a:rPr sz="145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the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hood</a:t>
            </a:r>
            <a:r>
              <a:rPr sz="145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but</a:t>
            </a:r>
            <a:r>
              <a:rPr sz="145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are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the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10" dirty="0">
                <a:solidFill>
                  <a:srgbClr val="DEDEDE"/>
                </a:solidFill>
                <a:latin typeface="Tahoma"/>
                <a:cs typeface="Tahoma"/>
              </a:rPr>
              <a:t>standalone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classes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69271" y="3686232"/>
            <a:ext cx="6628765" cy="106934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300" spc="90" dirty="0">
                <a:solidFill>
                  <a:srgbClr val="2573EC"/>
                </a:solidFill>
                <a:latin typeface="Tahoma"/>
                <a:cs typeface="Tahoma"/>
              </a:rPr>
              <a:t>LCEL</a:t>
            </a:r>
            <a:r>
              <a:rPr sz="2300" spc="-16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2573EC"/>
                </a:solidFill>
                <a:latin typeface="Tahoma"/>
                <a:cs typeface="Tahoma"/>
              </a:rPr>
              <a:t>Chains</a:t>
            </a:r>
            <a:endParaRPr sz="2300">
              <a:latin typeface="Tahoma"/>
              <a:cs typeface="Tahoma"/>
            </a:endParaRPr>
          </a:p>
          <a:p>
            <a:pPr marL="213360" marR="5080">
              <a:lnSpc>
                <a:spcPct val="120700"/>
              </a:lnSpc>
              <a:spcBef>
                <a:spcPts val="280"/>
              </a:spcBef>
            </a:pPr>
            <a:r>
              <a:rPr sz="1450" spc="-10" dirty="0">
                <a:solidFill>
                  <a:srgbClr val="DEDEDE"/>
                </a:solidFill>
                <a:latin typeface="Tahoma"/>
                <a:cs typeface="Tahoma"/>
              </a:rPr>
              <a:t>It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uses</a:t>
            </a:r>
            <a:r>
              <a:rPr sz="1450" spc="7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the newer</a:t>
            </a:r>
            <a:r>
              <a:rPr sz="145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LangChain</a:t>
            </a:r>
            <a:r>
              <a:rPr sz="145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DEDEDE"/>
                </a:solidFill>
                <a:latin typeface="Tahoma"/>
                <a:cs typeface="Tahoma"/>
              </a:rPr>
              <a:t>Expression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Language (LCEL)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45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build</a:t>
            </a:r>
            <a:r>
              <a:rPr sz="145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30" dirty="0">
                <a:solidFill>
                  <a:srgbClr val="DEDEDE"/>
                </a:solidFill>
                <a:latin typeface="Tahoma"/>
                <a:cs typeface="Tahoma"/>
              </a:rPr>
              <a:t>a</a:t>
            </a:r>
            <a:r>
              <a:rPr sz="145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chain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of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steps</a:t>
            </a:r>
            <a:r>
              <a:rPr sz="1450" spc="10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by</a:t>
            </a:r>
            <a:r>
              <a:rPr sz="1450" spc="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using</a:t>
            </a:r>
            <a:r>
              <a:rPr sz="1450" spc="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the</a:t>
            </a:r>
            <a:r>
              <a:rPr sz="145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overloaded</a:t>
            </a:r>
            <a:r>
              <a:rPr sz="1450" spc="7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vertical</a:t>
            </a:r>
            <a:r>
              <a:rPr sz="1450" spc="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bar</a:t>
            </a:r>
            <a:r>
              <a:rPr sz="1450" spc="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DEDEDE"/>
                </a:solidFill>
                <a:latin typeface="Tahoma"/>
                <a:cs typeface="Tahoma"/>
              </a:rPr>
              <a:t>or</a:t>
            </a:r>
            <a:r>
              <a:rPr sz="1450" spc="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DEDEDE"/>
                </a:solidFill>
                <a:latin typeface="Tahoma"/>
                <a:cs typeface="Tahoma"/>
              </a:rPr>
              <a:t>pipe</a:t>
            </a:r>
            <a:r>
              <a:rPr sz="145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DEDEDE"/>
                </a:solidFill>
                <a:latin typeface="Tahoma"/>
                <a:cs typeface="Tahoma"/>
              </a:rPr>
              <a:t>‘|’</a:t>
            </a:r>
            <a:r>
              <a:rPr sz="145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450" spc="40" dirty="0">
                <a:solidFill>
                  <a:srgbClr val="DEDEDE"/>
                </a:solidFill>
                <a:latin typeface="Tahoma"/>
                <a:cs typeface="Tahoma"/>
              </a:rPr>
              <a:t>operator</a:t>
            </a:r>
            <a:endParaRPr sz="145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3159125"/>
            <a:ext cx="246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Other</a:t>
            </a:r>
            <a:r>
              <a:rPr sz="3000" spc="-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features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012160"/>
            <a:ext cx="100015" cy="1000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869410"/>
            <a:ext cx="100015" cy="1000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4850" y="3531907"/>
            <a:ext cx="82900" cy="800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4050510"/>
            <a:ext cx="100015" cy="10001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06317" y="1862734"/>
            <a:ext cx="6360795" cy="654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0"/>
              </a:spcBef>
            </a:pPr>
            <a:r>
              <a:rPr sz="1800" dirty="0">
                <a:latin typeface="Tahoma"/>
                <a:cs typeface="Tahoma"/>
              </a:rPr>
              <a:t>Enables</a:t>
            </a:r>
            <a:r>
              <a:rPr sz="1800" spc="-95" dirty="0">
                <a:latin typeface="Tahoma"/>
                <a:cs typeface="Tahoma"/>
              </a:rPr>
              <a:t> </a:t>
            </a:r>
            <a:r>
              <a:rPr sz="1800" spc="70" dirty="0">
                <a:latin typeface="Tahoma"/>
                <a:cs typeface="Tahoma"/>
              </a:rPr>
              <a:t>to</a:t>
            </a:r>
            <a:r>
              <a:rPr sz="1800" spc="-7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connect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spc="70" dirty="0">
                <a:latin typeface="Tahoma"/>
                <a:cs typeface="Tahoma"/>
              </a:rPr>
              <a:t>to</a:t>
            </a:r>
            <a:r>
              <a:rPr sz="1800" spc="-7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almost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any</a:t>
            </a:r>
            <a:r>
              <a:rPr sz="1800" spc="-70" dirty="0">
                <a:latin typeface="Tahoma"/>
                <a:cs typeface="Tahoma"/>
              </a:rPr>
              <a:t> </a:t>
            </a:r>
            <a:r>
              <a:rPr sz="1800" spc="50" dirty="0">
                <a:latin typeface="Tahoma"/>
                <a:cs typeface="Tahoma"/>
              </a:rPr>
              <a:t>third-party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LLM,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60" dirty="0">
                <a:latin typeface="Tahoma"/>
                <a:cs typeface="Tahoma"/>
              </a:rPr>
              <a:t>Vector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DB, </a:t>
            </a:r>
            <a:r>
              <a:rPr sz="1800" dirty="0">
                <a:latin typeface="Tahoma"/>
                <a:cs typeface="Tahoma"/>
              </a:rPr>
              <a:t>Embedding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models,</a:t>
            </a:r>
            <a:r>
              <a:rPr sz="1800" spc="-7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and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50" dirty="0">
                <a:latin typeface="Tahoma"/>
                <a:cs typeface="Tahoma"/>
              </a:rPr>
              <a:t>Data</a:t>
            </a:r>
            <a:r>
              <a:rPr sz="1800" spc="-9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loaders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6317" y="2719984"/>
            <a:ext cx="7112634" cy="959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Supports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storing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Tahoma"/>
                <a:cs typeface="Tahoma"/>
              </a:rPr>
              <a:t>LLM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conversation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history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memory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constructs,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either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in-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memory,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disk,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store.</a:t>
            </a:r>
            <a:endParaRPr sz="1800">
              <a:latin typeface="Tahoma"/>
              <a:cs typeface="Tahoma"/>
            </a:endParaRPr>
          </a:p>
          <a:p>
            <a:pPr marL="213360">
              <a:lnSpc>
                <a:spcPct val="100000"/>
              </a:lnSpc>
              <a:spcBef>
                <a:spcPts val="665"/>
              </a:spcBef>
            </a:pPr>
            <a:r>
              <a:rPr sz="1450" spc="-1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FFFFFF"/>
                </a:solidFill>
                <a:latin typeface="Tahoma"/>
                <a:cs typeface="Tahoma"/>
              </a:rPr>
              <a:t>integrates</a:t>
            </a:r>
            <a:r>
              <a:rPr sz="145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45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spc="45" dirty="0">
                <a:solidFill>
                  <a:srgbClr val="FFFFFF"/>
                </a:solidFill>
                <a:latin typeface="Tahoma"/>
                <a:cs typeface="Tahoma"/>
              </a:rPr>
              <a:t>popular</a:t>
            </a:r>
            <a:r>
              <a:rPr sz="145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FFFFFF"/>
                </a:solidFill>
                <a:latin typeface="Tahoma"/>
                <a:cs typeface="Tahoma"/>
              </a:rPr>
              <a:t>stores</a:t>
            </a:r>
            <a:r>
              <a:rPr sz="145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spc="6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FFFFFF"/>
                </a:solidFill>
                <a:latin typeface="Tahoma"/>
                <a:cs typeface="Tahoma"/>
              </a:rPr>
              <a:t>effective</a:t>
            </a:r>
            <a:r>
              <a:rPr sz="145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dirty="0">
                <a:solidFill>
                  <a:srgbClr val="FFFFFF"/>
                </a:solidFill>
                <a:latin typeface="Tahoma"/>
                <a:cs typeface="Tahoma"/>
              </a:rPr>
              <a:t>memory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ahoma"/>
                <a:cs typeface="Tahoma"/>
              </a:rPr>
              <a:t>management.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6317" y="3901084"/>
            <a:ext cx="5932170" cy="654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0"/>
              </a:spcBef>
            </a:pP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capabilities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callbacks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are useful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logging,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monitoring,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streaming,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tasks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5037" y="2616200"/>
            <a:ext cx="27031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0" dirty="0">
                <a:solidFill>
                  <a:srgbClr val="2573EC"/>
                </a:solidFill>
              </a:rPr>
              <a:t>Thank</a:t>
            </a:r>
            <a:r>
              <a:rPr sz="4500" spc="-235" dirty="0">
                <a:solidFill>
                  <a:srgbClr val="2573EC"/>
                </a:solidFill>
              </a:rPr>
              <a:t> </a:t>
            </a:r>
            <a:r>
              <a:rPr sz="4500" spc="-80" dirty="0">
                <a:solidFill>
                  <a:srgbClr val="2573EC"/>
                </a:solidFill>
              </a:rPr>
              <a:t>You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3286125" y="3571875"/>
            <a:ext cx="5619750" cy="0"/>
          </a:xfrm>
          <a:custGeom>
            <a:avLst/>
            <a:gdLst/>
            <a:ahLst/>
            <a:cxnLst/>
            <a:rect l="l" t="t" r="r" b="b"/>
            <a:pathLst>
              <a:path w="5619750">
                <a:moveTo>
                  <a:pt x="0" y="0"/>
                </a:moveTo>
                <a:lnTo>
                  <a:pt x="5619749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spc="-10" dirty="0"/>
              <a:t>LangChain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3723" y="2457496"/>
            <a:ext cx="4441693" cy="26002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4032889"/>
            <a:ext cx="125734" cy="125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2575564"/>
            <a:ext cx="125734" cy="12573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0175">
              <a:lnSpc>
                <a:spcPct val="111400"/>
              </a:lnSpc>
              <a:spcBef>
                <a:spcPts val="100"/>
              </a:spcBef>
            </a:pPr>
            <a:r>
              <a:rPr dirty="0"/>
              <a:t>Its</a:t>
            </a:r>
            <a:r>
              <a:rPr spc="-110" dirty="0"/>
              <a:t> </a:t>
            </a:r>
            <a:r>
              <a:rPr spc="65" dirty="0"/>
              <a:t>core</a:t>
            </a:r>
            <a:r>
              <a:rPr spc="-85" dirty="0"/>
              <a:t> </a:t>
            </a:r>
            <a:r>
              <a:rPr spc="65" dirty="0"/>
              <a:t>framework</a:t>
            </a:r>
            <a:r>
              <a:rPr spc="-85" dirty="0"/>
              <a:t> </a:t>
            </a:r>
            <a:r>
              <a:rPr dirty="0"/>
              <a:t>consists</a:t>
            </a:r>
            <a:r>
              <a:rPr spc="-110" dirty="0"/>
              <a:t> </a:t>
            </a:r>
            <a:r>
              <a:rPr dirty="0"/>
              <a:t>of</a:t>
            </a:r>
            <a:r>
              <a:rPr spc="-114" dirty="0"/>
              <a:t> </a:t>
            </a:r>
            <a:r>
              <a:rPr spc="75" dirty="0"/>
              <a:t>libraries</a:t>
            </a:r>
            <a:r>
              <a:rPr spc="-110" dirty="0"/>
              <a:t> </a:t>
            </a:r>
            <a:r>
              <a:rPr spc="65" dirty="0"/>
              <a:t>to </a:t>
            </a:r>
            <a:r>
              <a:rPr dirty="0"/>
              <a:t>connect</a:t>
            </a:r>
            <a:r>
              <a:rPr spc="-65" dirty="0"/>
              <a:t> </a:t>
            </a:r>
            <a:r>
              <a:rPr spc="95" dirty="0"/>
              <a:t>with</a:t>
            </a:r>
            <a:r>
              <a:rPr spc="-114" dirty="0"/>
              <a:t> </a:t>
            </a:r>
            <a:r>
              <a:rPr spc="140" dirty="0"/>
              <a:t>LLMs</a:t>
            </a:r>
            <a:r>
              <a:rPr spc="-135" dirty="0"/>
              <a:t> </a:t>
            </a:r>
            <a:r>
              <a:rPr dirty="0"/>
              <a:t>using</a:t>
            </a:r>
            <a:r>
              <a:rPr spc="-75" dirty="0"/>
              <a:t> </a:t>
            </a:r>
            <a:r>
              <a:rPr spc="60" dirty="0"/>
              <a:t>prompts</a:t>
            </a:r>
            <a:r>
              <a:rPr spc="-140" dirty="0"/>
              <a:t> </a:t>
            </a:r>
            <a:r>
              <a:rPr spc="-25" dirty="0"/>
              <a:t>and </a:t>
            </a:r>
            <a:r>
              <a:rPr spc="60" dirty="0"/>
              <a:t>format</a:t>
            </a:r>
            <a:r>
              <a:rPr spc="-110" dirty="0"/>
              <a:t> </a:t>
            </a:r>
            <a:r>
              <a:rPr spc="60" dirty="0"/>
              <a:t>outputs</a:t>
            </a:r>
            <a:r>
              <a:rPr spc="-180" dirty="0"/>
              <a:t> </a:t>
            </a:r>
            <a:r>
              <a:rPr dirty="0"/>
              <a:t>using</a:t>
            </a:r>
            <a:r>
              <a:rPr spc="-125" dirty="0"/>
              <a:t> </a:t>
            </a:r>
            <a:r>
              <a:rPr spc="65" dirty="0"/>
              <a:t>output</a:t>
            </a:r>
            <a:r>
              <a:rPr spc="-105" dirty="0"/>
              <a:t> </a:t>
            </a:r>
            <a:r>
              <a:rPr spc="-10" dirty="0"/>
              <a:t>parsers.</a:t>
            </a:r>
          </a:p>
          <a:p>
            <a:pPr marL="12700" marR="5080" algn="just">
              <a:lnSpc>
                <a:spcPct val="111400"/>
              </a:lnSpc>
              <a:spcBef>
                <a:spcPts val="2250"/>
              </a:spcBef>
            </a:pPr>
            <a:r>
              <a:rPr spc="120" dirty="0">
                <a:solidFill>
                  <a:srgbClr val="ECECEC"/>
                </a:solidFill>
              </a:rPr>
              <a:t>Multiple</a:t>
            </a:r>
            <a:r>
              <a:rPr spc="-95" dirty="0">
                <a:solidFill>
                  <a:srgbClr val="ECECEC"/>
                </a:solidFill>
              </a:rPr>
              <a:t> </a:t>
            </a:r>
            <a:r>
              <a:rPr dirty="0">
                <a:solidFill>
                  <a:srgbClr val="ECECEC"/>
                </a:solidFill>
              </a:rPr>
              <a:t>steps</a:t>
            </a:r>
            <a:r>
              <a:rPr spc="-110" dirty="0">
                <a:solidFill>
                  <a:srgbClr val="ECECEC"/>
                </a:solidFill>
              </a:rPr>
              <a:t> </a:t>
            </a:r>
            <a:r>
              <a:rPr dirty="0">
                <a:solidFill>
                  <a:srgbClr val="ECECEC"/>
                </a:solidFill>
              </a:rPr>
              <a:t>can</a:t>
            </a:r>
            <a:r>
              <a:rPr spc="-90" dirty="0">
                <a:solidFill>
                  <a:srgbClr val="ECECEC"/>
                </a:solidFill>
              </a:rPr>
              <a:t> </a:t>
            </a:r>
            <a:r>
              <a:rPr dirty="0">
                <a:solidFill>
                  <a:srgbClr val="ECECEC"/>
                </a:solidFill>
              </a:rPr>
              <a:t>be</a:t>
            </a:r>
            <a:r>
              <a:rPr spc="-90" dirty="0">
                <a:solidFill>
                  <a:srgbClr val="ECECEC"/>
                </a:solidFill>
              </a:rPr>
              <a:t> </a:t>
            </a:r>
            <a:r>
              <a:rPr dirty="0">
                <a:solidFill>
                  <a:srgbClr val="ECECEC"/>
                </a:solidFill>
              </a:rPr>
              <a:t>chained</a:t>
            </a:r>
            <a:r>
              <a:rPr spc="-100" dirty="0">
                <a:solidFill>
                  <a:srgbClr val="ECECEC"/>
                </a:solidFill>
              </a:rPr>
              <a:t> </a:t>
            </a:r>
            <a:r>
              <a:rPr dirty="0">
                <a:solidFill>
                  <a:srgbClr val="ECECEC"/>
                </a:solidFill>
              </a:rPr>
              <a:t>and</a:t>
            </a:r>
            <a:r>
              <a:rPr spc="-95" dirty="0">
                <a:solidFill>
                  <a:srgbClr val="ECECEC"/>
                </a:solidFill>
              </a:rPr>
              <a:t> </a:t>
            </a:r>
            <a:r>
              <a:rPr spc="-10" dirty="0">
                <a:solidFill>
                  <a:srgbClr val="ECECEC"/>
                </a:solidFill>
              </a:rPr>
              <a:t>complex </a:t>
            </a:r>
            <a:r>
              <a:rPr spc="60" dirty="0">
                <a:solidFill>
                  <a:srgbClr val="ECECEC"/>
                </a:solidFill>
              </a:rPr>
              <a:t>conversational</a:t>
            </a:r>
            <a:r>
              <a:rPr spc="10" dirty="0">
                <a:solidFill>
                  <a:srgbClr val="ECECEC"/>
                </a:solidFill>
              </a:rPr>
              <a:t> </a:t>
            </a:r>
            <a:r>
              <a:rPr dirty="0">
                <a:solidFill>
                  <a:srgbClr val="ECECEC"/>
                </a:solidFill>
              </a:rPr>
              <a:t>applications,</a:t>
            </a:r>
            <a:r>
              <a:rPr spc="40" dirty="0">
                <a:solidFill>
                  <a:srgbClr val="ECECEC"/>
                </a:solidFill>
              </a:rPr>
              <a:t> </a:t>
            </a:r>
            <a:r>
              <a:rPr spc="135" dirty="0">
                <a:solidFill>
                  <a:srgbClr val="ECECEC"/>
                </a:solidFill>
              </a:rPr>
              <a:t>RAG</a:t>
            </a:r>
            <a:r>
              <a:rPr spc="45" dirty="0">
                <a:solidFill>
                  <a:srgbClr val="ECECEC"/>
                </a:solidFill>
              </a:rPr>
              <a:t> </a:t>
            </a:r>
            <a:r>
              <a:rPr spc="-10" dirty="0">
                <a:solidFill>
                  <a:srgbClr val="ECECEC"/>
                </a:solidFill>
              </a:rPr>
              <a:t>systems, </a:t>
            </a:r>
            <a:r>
              <a:rPr dirty="0">
                <a:solidFill>
                  <a:srgbClr val="ECECEC"/>
                </a:solidFill>
              </a:rPr>
              <a:t>and</a:t>
            </a:r>
            <a:r>
              <a:rPr spc="-125" dirty="0">
                <a:solidFill>
                  <a:srgbClr val="ECECEC"/>
                </a:solidFill>
              </a:rPr>
              <a:t> </a:t>
            </a:r>
            <a:r>
              <a:rPr dirty="0">
                <a:solidFill>
                  <a:srgbClr val="ECECEC"/>
                </a:solidFill>
              </a:rPr>
              <a:t>agents</a:t>
            </a:r>
            <a:r>
              <a:rPr spc="-135" dirty="0">
                <a:solidFill>
                  <a:srgbClr val="ECECEC"/>
                </a:solidFill>
              </a:rPr>
              <a:t> </a:t>
            </a:r>
            <a:r>
              <a:rPr dirty="0">
                <a:solidFill>
                  <a:srgbClr val="ECECEC"/>
                </a:solidFill>
              </a:rPr>
              <a:t>can</a:t>
            </a:r>
            <a:r>
              <a:rPr spc="-114" dirty="0">
                <a:solidFill>
                  <a:srgbClr val="ECECEC"/>
                </a:solidFill>
              </a:rPr>
              <a:t> </a:t>
            </a:r>
            <a:r>
              <a:rPr dirty="0">
                <a:solidFill>
                  <a:srgbClr val="ECECEC"/>
                </a:solidFill>
              </a:rPr>
              <a:t>be</a:t>
            </a:r>
            <a:r>
              <a:rPr spc="-114" dirty="0">
                <a:solidFill>
                  <a:srgbClr val="ECECEC"/>
                </a:solidFill>
              </a:rPr>
              <a:t> </a:t>
            </a:r>
            <a:r>
              <a:rPr spc="-10" dirty="0">
                <a:solidFill>
                  <a:srgbClr val="ECECEC"/>
                </a:solidFill>
              </a:rPr>
              <a:t>built.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spc="-10" dirty="0"/>
              <a:t>LangChain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3723" y="2457496"/>
            <a:ext cx="4441693" cy="26002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4032889"/>
            <a:ext cx="125734" cy="125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2575564"/>
            <a:ext cx="125734" cy="12573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pc="50" dirty="0"/>
              <a:t>LangChain</a:t>
            </a:r>
            <a:r>
              <a:rPr spc="-50" dirty="0"/>
              <a:t> </a:t>
            </a:r>
            <a:r>
              <a:rPr spc="55" dirty="0"/>
              <a:t>features</a:t>
            </a:r>
            <a:r>
              <a:rPr spc="-75" dirty="0"/>
              <a:t> </a:t>
            </a:r>
            <a:r>
              <a:rPr dirty="0"/>
              <a:t>LangServe</a:t>
            </a:r>
            <a:r>
              <a:rPr spc="-50" dirty="0"/>
              <a:t> </a:t>
            </a:r>
            <a:r>
              <a:rPr spc="-25" dirty="0"/>
              <a:t>and </a:t>
            </a:r>
            <a:r>
              <a:rPr dirty="0"/>
              <a:t>LangSmith</a:t>
            </a:r>
            <a:r>
              <a:rPr spc="25" dirty="0"/>
              <a:t> </a:t>
            </a:r>
            <a:r>
              <a:rPr spc="70" dirty="0"/>
              <a:t>for</a:t>
            </a:r>
            <a:r>
              <a:rPr spc="90" dirty="0"/>
              <a:t> </a:t>
            </a:r>
            <a:r>
              <a:rPr dirty="0"/>
              <a:t>deploying,</a:t>
            </a:r>
            <a:r>
              <a:rPr spc="80" dirty="0"/>
              <a:t> </a:t>
            </a:r>
            <a:r>
              <a:rPr dirty="0"/>
              <a:t>evaluating,</a:t>
            </a:r>
            <a:r>
              <a:rPr spc="80" dirty="0"/>
              <a:t> </a:t>
            </a:r>
            <a:r>
              <a:rPr spc="-25" dirty="0"/>
              <a:t>and </a:t>
            </a:r>
            <a:r>
              <a:rPr spc="60" dirty="0"/>
              <a:t>monitoring</a:t>
            </a:r>
            <a:r>
              <a:rPr spc="-125" dirty="0"/>
              <a:t> </a:t>
            </a:r>
            <a:r>
              <a:rPr spc="50" dirty="0"/>
              <a:t>LLMs.</a:t>
            </a:r>
          </a:p>
          <a:p>
            <a:pPr marL="12700" marR="249554">
              <a:lnSpc>
                <a:spcPct val="111400"/>
              </a:lnSpc>
              <a:spcBef>
                <a:spcPts val="2250"/>
              </a:spcBef>
            </a:pPr>
            <a:r>
              <a:rPr spc="50" dirty="0"/>
              <a:t>LangChain</a:t>
            </a:r>
            <a:r>
              <a:rPr spc="30" dirty="0"/>
              <a:t> </a:t>
            </a:r>
            <a:r>
              <a:rPr dirty="0"/>
              <a:t>includes</a:t>
            </a:r>
            <a:r>
              <a:rPr spc="5" dirty="0"/>
              <a:t> </a:t>
            </a:r>
            <a:r>
              <a:rPr dirty="0"/>
              <a:t>LangGraph,</a:t>
            </a:r>
            <a:r>
              <a:rPr spc="85" dirty="0"/>
              <a:t> </a:t>
            </a:r>
            <a:r>
              <a:rPr spc="40" dirty="0"/>
              <a:t>which </a:t>
            </a:r>
            <a:r>
              <a:rPr spc="65" dirty="0"/>
              <a:t>allows</a:t>
            </a:r>
            <a:r>
              <a:rPr spc="-114" dirty="0"/>
              <a:t> </a:t>
            </a:r>
            <a:r>
              <a:rPr spc="70" dirty="0"/>
              <a:t>for</a:t>
            </a:r>
            <a:r>
              <a:rPr spc="-30" dirty="0"/>
              <a:t> </a:t>
            </a:r>
            <a:r>
              <a:rPr dirty="0"/>
              <a:t>combining</a:t>
            </a:r>
            <a:r>
              <a:rPr spc="-55" dirty="0"/>
              <a:t> </a:t>
            </a:r>
            <a:r>
              <a:rPr spc="65" dirty="0"/>
              <a:t>multiple</a:t>
            </a:r>
            <a:r>
              <a:rPr spc="-90" dirty="0"/>
              <a:t> </a:t>
            </a:r>
            <a:r>
              <a:rPr dirty="0"/>
              <a:t>chains</a:t>
            </a:r>
            <a:r>
              <a:rPr spc="-114" dirty="0"/>
              <a:t> </a:t>
            </a:r>
            <a:r>
              <a:rPr spc="65" dirty="0"/>
              <a:t>to </a:t>
            </a:r>
            <a:r>
              <a:rPr spc="55" dirty="0"/>
              <a:t>build</a:t>
            </a:r>
            <a:r>
              <a:rPr spc="-90" dirty="0"/>
              <a:t> </a:t>
            </a:r>
            <a:r>
              <a:rPr dirty="0"/>
              <a:t>complex</a:t>
            </a:r>
            <a:r>
              <a:rPr spc="-30" dirty="0"/>
              <a:t> </a:t>
            </a:r>
            <a:r>
              <a:rPr dirty="0"/>
              <a:t>agents</a:t>
            </a:r>
            <a:r>
              <a:rPr spc="-10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spc="-10" dirty="0"/>
              <a:t>more.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956468"/>
            <a:ext cx="1027430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 is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framework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that gives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developers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6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6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scientists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suite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sz="16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Tahoma"/>
                <a:cs typeface="Tahoma"/>
              </a:rPr>
              <a:t>LLM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easily.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LangChain</a:t>
            </a:r>
            <a:r>
              <a:rPr spc="-65" dirty="0"/>
              <a:t> </a:t>
            </a:r>
            <a:r>
              <a:rPr dirty="0"/>
              <a:t>Core</a:t>
            </a:r>
            <a:r>
              <a:rPr spc="-70" dirty="0"/>
              <a:t> </a:t>
            </a:r>
            <a:r>
              <a:rPr spc="-10" dirty="0"/>
              <a:t>Framework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6100" y="1740741"/>
            <a:ext cx="4819649" cy="41861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2651764"/>
            <a:ext cx="125734" cy="1257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4499614"/>
            <a:ext cx="125734" cy="1257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3571" y="2464942"/>
            <a:ext cx="5444490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0850">
              <a:lnSpc>
                <a:spcPct val="111400"/>
              </a:lnSpc>
              <a:spcBef>
                <a:spcPts val="100"/>
              </a:spcBef>
            </a:pPr>
            <a:r>
              <a:rPr sz="2300" spc="1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3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suggests,</a:t>
            </a:r>
            <a:r>
              <a:rPr sz="2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sz="23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easily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chain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r>
              <a:rPr sz="23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together</a:t>
            </a:r>
            <a:r>
              <a:rPr sz="2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simple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well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complex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conversational</a:t>
            </a:r>
            <a:r>
              <a:rPr sz="23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Tahoma"/>
                <a:cs typeface="Tahoma"/>
              </a:rPr>
              <a:t>LLM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applications.</a:t>
            </a:r>
            <a:endParaRPr sz="2300">
              <a:latin typeface="Tahoma"/>
              <a:cs typeface="Tahoma"/>
            </a:endParaRP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Compatible</a:t>
            </a:r>
            <a:r>
              <a:rPr sz="2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almost</a:t>
            </a:r>
            <a:r>
              <a:rPr sz="2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popular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ahoma"/>
                <a:cs typeface="Tahoma"/>
              </a:rPr>
              <a:t>large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sz="2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models.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LLM</a:t>
            </a:r>
            <a:r>
              <a:rPr spc="-85" dirty="0"/>
              <a:t> </a:t>
            </a:r>
            <a:r>
              <a:rPr spc="-35" dirty="0"/>
              <a:t>Input/Output</a:t>
            </a:r>
            <a:r>
              <a:rPr spc="-90" dirty="0"/>
              <a:t> </a:t>
            </a:r>
            <a:r>
              <a:rPr dirty="0"/>
              <a:t>with</a:t>
            </a:r>
            <a:r>
              <a:rPr spc="-90" dirty="0"/>
              <a:t> </a:t>
            </a:r>
            <a:r>
              <a:rPr spc="-10" dirty="0"/>
              <a:t>LangChain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8749" y="1724025"/>
            <a:ext cx="3067685" cy="2209800"/>
          </a:xfrm>
          <a:prstGeom prst="rect">
            <a:avLst/>
          </a:prstGeom>
          <a:ln w="9521">
            <a:solidFill>
              <a:srgbClr val="2573EC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05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langchain-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openai</a:t>
            </a:r>
            <a:endParaRPr sz="1500">
              <a:latin typeface="Tahoma"/>
              <a:cs typeface="Tahoma"/>
            </a:endParaRPr>
          </a:p>
          <a:p>
            <a:pPr marL="187960" marR="891540">
              <a:lnSpc>
                <a:spcPct val="183300"/>
              </a:lnSpc>
              <a:spcBef>
                <a:spcPts val="75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langchain-google-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genai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langchain-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endParaRPr sz="1500">
              <a:latin typeface="Tahoma"/>
              <a:cs typeface="Tahoma"/>
            </a:endParaRPr>
          </a:p>
          <a:p>
            <a:pPr marL="187960" marR="660400">
              <a:lnSpc>
                <a:spcPct val="183300"/>
              </a:lnSpc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langchain-google-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vertexai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langchain-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anthropic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6675" y="2581274"/>
            <a:ext cx="3077210" cy="523875"/>
          </a:xfrm>
          <a:prstGeom prst="rect">
            <a:avLst/>
          </a:prstGeom>
          <a:ln w="9525">
            <a:solidFill>
              <a:srgbClr val="2573EC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50"/>
              </a:spcBef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langchain-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community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8504" y="4502911"/>
            <a:ext cx="360426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0800"/>
              </a:lnSpc>
              <a:spcBef>
                <a:spcPts val="95"/>
              </a:spcBef>
            </a:pP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LangChain</a:t>
            </a:r>
            <a:r>
              <a:rPr sz="150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has</a:t>
            </a:r>
            <a:r>
              <a:rPr sz="1500" spc="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the</a:t>
            </a:r>
            <a:r>
              <a:rPr sz="150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necessary</a:t>
            </a:r>
            <a:r>
              <a:rPr sz="1500" spc="-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libraries</a:t>
            </a:r>
            <a:r>
              <a:rPr sz="1500" spc="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DEDEDE"/>
                </a:solidFill>
                <a:latin typeface="Tahoma"/>
                <a:cs typeface="Tahoma"/>
              </a:rPr>
              <a:t>and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functions</a:t>
            </a:r>
            <a:r>
              <a:rPr sz="150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500" spc="-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connect</a:t>
            </a:r>
            <a:r>
              <a:rPr sz="1500" spc="-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with</a:t>
            </a:r>
            <a:r>
              <a:rPr sz="1500" spc="-1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all major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closed </a:t>
            </a:r>
            <a:r>
              <a:rPr sz="1500" spc="60" dirty="0">
                <a:solidFill>
                  <a:srgbClr val="DEDEDE"/>
                </a:solidFill>
                <a:latin typeface="Tahoma"/>
                <a:cs typeface="Tahoma"/>
              </a:rPr>
              <a:t>LLMs</a:t>
            </a:r>
            <a:r>
              <a:rPr sz="1500" spc="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like</a:t>
            </a:r>
            <a:r>
              <a:rPr sz="150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ChatGPT,</a:t>
            </a:r>
            <a:r>
              <a:rPr sz="150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Gemini,</a:t>
            </a:r>
            <a:r>
              <a:rPr sz="150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Claude</a:t>
            </a:r>
            <a:r>
              <a:rPr sz="150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DEDEDE"/>
                </a:solidFill>
                <a:latin typeface="Tahoma"/>
                <a:cs typeface="Tahoma"/>
              </a:rPr>
              <a:t>and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popular</a:t>
            </a:r>
            <a:r>
              <a:rPr sz="1500" spc="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models</a:t>
            </a:r>
            <a:r>
              <a:rPr sz="1500" spc="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from</a:t>
            </a:r>
            <a:r>
              <a:rPr sz="1500" spc="-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cloud</a:t>
            </a:r>
            <a:r>
              <a:rPr sz="1500" spc="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providers.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04596" y="3655186"/>
            <a:ext cx="3640454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20800"/>
              </a:lnSpc>
              <a:spcBef>
                <a:spcPts val="95"/>
              </a:spcBef>
            </a:pP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LangChain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has</a:t>
            </a:r>
            <a:r>
              <a:rPr sz="1500" spc="-25" dirty="0">
                <a:solidFill>
                  <a:srgbClr val="DEDEDE"/>
                </a:solidFill>
                <a:latin typeface="Tahoma"/>
                <a:cs typeface="Tahoma"/>
              </a:rPr>
              <a:t> a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community</a:t>
            </a:r>
            <a:r>
              <a:rPr sz="1500" spc="-7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DEDEDE"/>
                </a:solidFill>
                <a:latin typeface="Tahoma"/>
                <a:cs typeface="Tahoma"/>
              </a:rPr>
              <a:t>library</a:t>
            </a:r>
            <a:r>
              <a:rPr sz="1500" spc="-7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which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is </a:t>
            </a:r>
            <a:r>
              <a:rPr sz="1500" spc="-25" dirty="0">
                <a:solidFill>
                  <a:srgbClr val="DEDEDE"/>
                </a:solidFill>
                <a:latin typeface="Tahoma"/>
                <a:cs typeface="Tahoma"/>
              </a:rPr>
              <a:t>a</a:t>
            </a:r>
            <a:r>
              <a:rPr sz="1500" spc="-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one-stop</a:t>
            </a:r>
            <a:r>
              <a:rPr sz="1500" spc="-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shop</a:t>
            </a:r>
            <a:r>
              <a:rPr sz="1500" spc="-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to</a:t>
            </a:r>
            <a:r>
              <a:rPr sz="1500" spc="-4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connect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with</a:t>
            </a:r>
            <a:r>
              <a:rPr sz="1500" spc="-4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all</a:t>
            </a:r>
            <a:r>
              <a:rPr sz="150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DEDEDE"/>
                </a:solidFill>
                <a:latin typeface="Tahoma"/>
                <a:cs typeface="Tahoma"/>
              </a:rPr>
              <a:t>open </a:t>
            </a:r>
            <a:r>
              <a:rPr sz="1500" spc="60" dirty="0">
                <a:solidFill>
                  <a:srgbClr val="DEDEDE"/>
                </a:solidFill>
                <a:latin typeface="Tahoma"/>
                <a:cs typeface="Tahoma"/>
              </a:rPr>
              <a:t>LLMs</a:t>
            </a:r>
            <a:r>
              <a:rPr sz="1500" spc="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including</a:t>
            </a:r>
            <a:r>
              <a:rPr sz="1500" spc="-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popular</a:t>
            </a:r>
            <a:r>
              <a:rPr sz="1500" spc="-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models</a:t>
            </a:r>
            <a:r>
              <a:rPr sz="1500" spc="2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hosted</a:t>
            </a:r>
            <a:r>
              <a:rPr sz="1500" spc="-25" dirty="0">
                <a:solidFill>
                  <a:srgbClr val="DEDEDE"/>
                </a:solidFill>
                <a:latin typeface="Tahoma"/>
                <a:cs typeface="Tahoma"/>
              </a:rPr>
              <a:t> on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HuggingFace,</a:t>
            </a:r>
            <a:r>
              <a:rPr sz="1500" spc="-5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Vector</a:t>
            </a:r>
            <a:r>
              <a:rPr sz="1500" spc="-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75" dirty="0">
                <a:solidFill>
                  <a:srgbClr val="DEDEDE"/>
                </a:solidFill>
                <a:latin typeface="Tahoma"/>
                <a:cs typeface="Tahoma"/>
              </a:rPr>
              <a:t>DBs</a:t>
            </a:r>
            <a:r>
              <a:rPr sz="1500" spc="-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and</a:t>
            </a:r>
            <a:r>
              <a:rPr sz="1500" spc="-5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DEDEDE"/>
                </a:solidFill>
                <a:latin typeface="Tahoma"/>
                <a:cs typeface="Tahoma"/>
              </a:rPr>
              <a:t>more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LLM</a:t>
            </a:r>
            <a:r>
              <a:rPr spc="-85" dirty="0"/>
              <a:t> </a:t>
            </a:r>
            <a:r>
              <a:rPr spc="-35" dirty="0"/>
              <a:t>Input/Output</a:t>
            </a:r>
            <a:r>
              <a:rPr spc="-90" dirty="0"/>
              <a:t> </a:t>
            </a:r>
            <a:r>
              <a:rPr dirty="0"/>
              <a:t>with</a:t>
            </a:r>
            <a:r>
              <a:rPr spc="-90" dirty="0"/>
              <a:t> </a:t>
            </a:r>
            <a:r>
              <a:rPr spc="-10" dirty="0"/>
              <a:t>LangChain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57300" y="1181100"/>
            <a:ext cx="10791825" cy="5534025"/>
            <a:chOff x="1257300" y="1181100"/>
            <a:chExt cx="10791825" cy="5534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5174" y="6391274"/>
              <a:ext cx="1123949" cy="3238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00" y="1181100"/>
              <a:ext cx="9677399" cy="5438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759075"/>
            <a:ext cx="264604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75"/>
              </a:lnSpc>
              <a:spcBef>
                <a:spcPts val="100"/>
              </a:spcBef>
            </a:pPr>
            <a:r>
              <a:rPr sz="3000" spc="-25" dirty="0">
                <a:solidFill>
                  <a:srgbClr val="FFFFFF"/>
                </a:solidFill>
                <a:latin typeface="Roboto"/>
                <a:cs typeface="Roboto"/>
              </a:rPr>
              <a:t>LLM</a:t>
            </a:r>
            <a:endParaRPr sz="3000">
              <a:latin typeface="Roboto"/>
              <a:cs typeface="Roboto"/>
            </a:endParaRPr>
          </a:p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Input/Output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3000" spc="-1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051689"/>
            <a:ext cx="125734" cy="125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3509014"/>
            <a:ext cx="125734" cy="12573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69271" y="1864867"/>
            <a:ext cx="691451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50" dirty="0">
                <a:latin typeface="Tahoma"/>
                <a:cs typeface="Tahoma"/>
              </a:rPr>
              <a:t>LangChain</a:t>
            </a:r>
            <a:r>
              <a:rPr sz="2300" spc="-175" dirty="0">
                <a:latin typeface="Tahoma"/>
                <a:cs typeface="Tahoma"/>
              </a:rPr>
              <a:t> </a:t>
            </a:r>
            <a:r>
              <a:rPr sz="2300" spc="65" dirty="0">
                <a:latin typeface="Tahoma"/>
                <a:cs typeface="Tahoma"/>
              </a:rPr>
              <a:t>provides</a:t>
            </a:r>
            <a:r>
              <a:rPr sz="2300" spc="-190" dirty="0">
                <a:latin typeface="Tahoma"/>
                <a:cs typeface="Tahoma"/>
              </a:rPr>
              <a:t> </a:t>
            </a:r>
            <a:r>
              <a:rPr sz="2300" spc="60" dirty="0">
                <a:latin typeface="Tahoma"/>
                <a:cs typeface="Tahoma"/>
              </a:rPr>
              <a:t>interfaces</a:t>
            </a:r>
            <a:r>
              <a:rPr sz="2300" spc="-190" dirty="0">
                <a:latin typeface="Tahoma"/>
                <a:cs typeface="Tahoma"/>
              </a:rPr>
              <a:t> </a:t>
            </a:r>
            <a:r>
              <a:rPr sz="2300" spc="90" dirty="0">
                <a:latin typeface="Tahoma"/>
                <a:cs typeface="Tahoma"/>
              </a:rPr>
              <a:t>to</a:t>
            </a:r>
            <a:r>
              <a:rPr sz="2300" spc="-175" dirty="0">
                <a:latin typeface="Tahoma"/>
                <a:cs typeface="Tahoma"/>
              </a:rPr>
              <a:t> </a:t>
            </a:r>
            <a:r>
              <a:rPr sz="2300" spc="85" dirty="0">
                <a:latin typeface="Tahoma"/>
                <a:cs typeface="Tahoma"/>
              </a:rPr>
              <a:t>talk</a:t>
            </a:r>
            <a:r>
              <a:rPr sz="2300" spc="-170" dirty="0">
                <a:latin typeface="Tahoma"/>
                <a:cs typeface="Tahoma"/>
              </a:rPr>
              <a:t> </a:t>
            </a:r>
            <a:r>
              <a:rPr sz="2300" spc="90" dirty="0">
                <a:latin typeface="Tahoma"/>
                <a:cs typeface="Tahoma"/>
              </a:rPr>
              <a:t>to</a:t>
            </a:r>
            <a:r>
              <a:rPr sz="2300" spc="-170" dirty="0">
                <a:latin typeface="Tahoma"/>
                <a:cs typeface="Tahoma"/>
              </a:rPr>
              <a:t> </a:t>
            </a:r>
            <a:r>
              <a:rPr sz="2300" spc="140" dirty="0">
                <a:latin typeface="Tahoma"/>
                <a:cs typeface="Tahoma"/>
              </a:rPr>
              <a:t>LLMs</a:t>
            </a:r>
            <a:r>
              <a:rPr sz="2300" spc="-190" dirty="0">
                <a:latin typeface="Tahoma"/>
                <a:cs typeface="Tahoma"/>
              </a:rPr>
              <a:t> </a:t>
            </a:r>
            <a:r>
              <a:rPr sz="2300" spc="-10" dirty="0">
                <a:latin typeface="Tahoma"/>
                <a:cs typeface="Tahoma"/>
              </a:rPr>
              <a:t>using </a:t>
            </a:r>
            <a:r>
              <a:rPr sz="2300" spc="80" dirty="0">
                <a:latin typeface="Tahoma"/>
                <a:cs typeface="Tahoma"/>
              </a:rPr>
              <a:t>its</a:t>
            </a:r>
            <a:r>
              <a:rPr sz="2300" spc="-180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popular</a:t>
            </a:r>
            <a:r>
              <a:rPr sz="2300" spc="-105" dirty="0">
                <a:latin typeface="Tahoma"/>
                <a:cs typeface="Tahoma"/>
              </a:rPr>
              <a:t> </a:t>
            </a:r>
            <a:r>
              <a:rPr sz="2300" spc="114" dirty="0">
                <a:solidFill>
                  <a:srgbClr val="2573EC"/>
                </a:solidFill>
                <a:latin typeface="Tahoma"/>
                <a:cs typeface="Tahoma"/>
              </a:rPr>
              <a:t>ChatModel</a:t>
            </a:r>
            <a:r>
              <a:rPr sz="2300" spc="-15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60" dirty="0">
                <a:latin typeface="Tahoma"/>
                <a:cs typeface="Tahoma"/>
              </a:rPr>
              <a:t>construct</a:t>
            </a:r>
            <a:r>
              <a:rPr sz="2300" spc="-11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and</a:t>
            </a:r>
            <a:r>
              <a:rPr sz="2300" spc="-165" dirty="0"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2573EC"/>
                </a:solidFill>
                <a:latin typeface="Tahoma"/>
                <a:cs typeface="Tahoma"/>
              </a:rPr>
              <a:t>predict </a:t>
            </a:r>
            <a:r>
              <a:rPr sz="2300" dirty="0">
                <a:latin typeface="Tahoma"/>
                <a:cs typeface="Tahoma"/>
              </a:rPr>
              <a:t>responses</a:t>
            </a:r>
            <a:r>
              <a:rPr sz="2300" spc="-9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based</a:t>
            </a:r>
            <a:r>
              <a:rPr sz="2300" spc="-7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on</a:t>
            </a:r>
            <a:r>
              <a:rPr sz="2300" spc="-70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input</a:t>
            </a:r>
            <a:r>
              <a:rPr sz="2300" spc="-10" dirty="0">
                <a:latin typeface="Tahoma"/>
                <a:cs typeface="Tahoma"/>
              </a:rPr>
              <a:t> </a:t>
            </a:r>
            <a:r>
              <a:rPr sz="2300" spc="50" dirty="0">
                <a:latin typeface="Tahoma"/>
                <a:cs typeface="Tahoma"/>
              </a:rPr>
              <a:t>prompts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9271" y="3331717"/>
            <a:ext cx="673925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Constructs</a:t>
            </a:r>
            <a:r>
              <a:rPr sz="23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300" spc="55" dirty="0">
                <a:solidFill>
                  <a:srgbClr val="ECECEC"/>
                </a:solidFill>
                <a:latin typeface="Tahoma"/>
                <a:cs typeface="Tahoma"/>
              </a:rPr>
              <a:t>ike</a:t>
            </a:r>
            <a:r>
              <a:rPr sz="2300" spc="-16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2573EC"/>
                </a:solidFill>
                <a:latin typeface="Tahoma"/>
                <a:cs typeface="Tahoma"/>
              </a:rPr>
              <a:t>PromptTemplate</a:t>
            </a:r>
            <a:r>
              <a:rPr sz="2300" spc="-16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-25" dirty="0">
                <a:solidFill>
                  <a:srgbClr val="ECECEC"/>
                </a:solidFill>
                <a:latin typeface="Tahoma"/>
                <a:cs typeface="Tahoma"/>
              </a:rPr>
              <a:t>and </a:t>
            </a:r>
            <a:r>
              <a:rPr sz="2300" spc="65" dirty="0">
                <a:solidFill>
                  <a:srgbClr val="2573EC"/>
                </a:solidFill>
                <a:latin typeface="Tahoma"/>
                <a:cs typeface="Tahoma"/>
              </a:rPr>
              <a:t>ChatPromptTemplate</a:t>
            </a:r>
            <a:r>
              <a:rPr sz="2300" spc="-15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ECECEC"/>
                </a:solidFill>
                <a:latin typeface="Tahoma"/>
                <a:cs typeface="Tahoma"/>
              </a:rPr>
              <a:t>allow</a:t>
            </a:r>
            <a:r>
              <a:rPr sz="2300" spc="-9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ECECEC"/>
                </a:solidFill>
                <a:latin typeface="Tahoma"/>
                <a:cs typeface="Tahoma"/>
              </a:rPr>
              <a:t>for</a:t>
            </a:r>
            <a:r>
              <a:rPr sz="2300" spc="-95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ECECEC"/>
                </a:solidFill>
                <a:latin typeface="Tahoma"/>
                <a:cs typeface="Tahoma"/>
              </a:rPr>
              <a:t>dynamic,</a:t>
            </a:r>
            <a:r>
              <a:rPr sz="2300" spc="-10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ECECEC"/>
                </a:solidFill>
                <a:latin typeface="Tahoma"/>
                <a:cs typeface="Tahoma"/>
              </a:rPr>
              <a:t>data- </a:t>
            </a:r>
            <a:r>
              <a:rPr sz="2300" spc="75" dirty="0">
                <a:solidFill>
                  <a:srgbClr val="ECECEC"/>
                </a:solidFill>
                <a:latin typeface="Tahoma"/>
                <a:cs typeface="Tahoma"/>
              </a:rPr>
              <a:t>driven</a:t>
            </a:r>
            <a:r>
              <a:rPr sz="2300" spc="-15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ECECEC"/>
                </a:solidFill>
                <a:latin typeface="Tahoma"/>
                <a:cs typeface="Tahoma"/>
              </a:rPr>
              <a:t>prompt</a:t>
            </a:r>
            <a:r>
              <a:rPr sz="2300" spc="-10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2573EC"/>
                </a:solidFill>
                <a:latin typeface="Tahoma"/>
                <a:cs typeface="Tahoma"/>
              </a:rPr>
              <a:t>formatting</a:t>
            </a:r>
            <a:r>
              <a:rPr sz="2300" spc="-12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ECECEC"/>
                </a:solidFill>
                <a:latin typeface="Tahoma"/>
                <a:cs typeface="Tahoma"/>
              </a:rPr>
              <a:t>and</a:t>
            </a:r>
            <a:r>
              <a:rPr sz="2300" spc="-15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ECECEC"/>
                </a:solidFill>
                <a:latin typeface="Tahoma"/>
                <a:cs typeface="Tahoma"/>
              </a:rPr>
              <a:t>creation</a:t>
            </a:r>
            <a:r>
              <a:rPr sz="2300" spc="-15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ECECEC"/>
                </a:solidFill>
                <a:latin typeface="Tahoma"/>
                <a:cs typeface="Tahoma"/>
              </a:rPr>
              <a:t>at</a:t>
            </a:r>
            <a:r>
              <a:rPr sz="2300" spc="-100" dirty="0">
                <a:solidFill>
                  <a:srgbClr val="ECECEC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ECECEC"/>
                </a:solidFill>
                <a:latin typeface="Tahoma"/>
                <a:cs typeface="Tahoma"/>
              </a:rPr>
              <a:t>runtime.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95700" cy="6858000"/>
          </a:xfrm>
          <a:custGeom>
            <a:avLst/>
            <a:gdLst/>
            <a:ahLst/>
            <a:cxnLst/>
            <a:rect l="l" t="t" r="r" b="b"/>
            <a:pathLst>
              <a:path w="3695700" h="6858000">
                <a:moveTo>
                  <a:pt x="36956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3695699" y="0"/>
                </a:lnTo>
                <a:lnTo>
                  <a:pt x="36956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550" y="2759075"/>
            <a:ext cx="264604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75"/>
              </a:lnSpc>
              <a:spcBef>
                <a:spcPts val="100"/>
              </a:spcBef>
            </a:pPr>
            <a:r>
              <a:rPr sz="3000" spc="-25" dirty="0">
                <a:solidFill>
                  <a:srgbClr val="FFFFFF"/>
                </a:solidFill>
                <a:latin typeface="Roboto"/>
                <a:cs typeface="Roboto"/>
              </a:rPr>
              <a:t>LLM</a:t>
            </a:r>
            <a:endParaRPr sz="3000">
              <a:latin typeface="Roboto"/>
              <a:cs typeface="Roboto"/>
            </a:endParaRPr>
          </a:p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3000" spc="-10" dirty="0">
                <a:solidFill>
                  <a:srgbClr val="FFFFFF"/>
                </a:solidFill>
                <a:latin typeface="Roboto"/>
                <a:cs typeface="Roboto"/>
              </a:rPr>
              <a:t>Input/Output </a:t>
            </a:r>
            <a:r>
              <a:rPr sz="300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3000" spc="-1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Roboto"/>
                <a:cs typeface="Roboto"/>
              </a:rPr>
              <a:t>LangChain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642239"/>
            <a:ext cx="125734" cy="125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3709039"/>
            <a:ext cx="125734" cy="12573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69271" y="2455417"/>
            <a:ext cx="650430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100" dirty="0">
                <a:latin typeface="Tahoma"/>
                <a:cs typeface="Tahoma"/>
              </a:rPr>
              <a:t>Allows</a:t>
            </a:r>
            <a:r>
              <a:rPr sz="2300" spc="-16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access</a:t>
            </a:r>
            <a:r>
              <a:rPr sz="2300" spc="-155" dirty="0">
                <a:latin typeface="Tahoma"/>
                <a:cs typeface="Tahoma"/>
              </a:rPr>
              <a:t> </a:t>
            </a:r>
            <a:r>
              <a:rPr sz="2300" spc="90" dirty="0">
                <a:latin typeface="Tahoma"/>
                <a:cs typeface="Tahoma"/>
              </a:rPr>
              <a:t>to</a:t>
            </a:r>
            <a:r>
              <a:rPr sz="2300" spc="-130" dirty="0">
                <a:latin typeface="Tahoma"/>
                <a:cs typeface="Tahoma"/>
              </a:rPr>
              <a:t> </a:t>
            </a:r>
            <a:r>
              <a:rPr sz="2300" spc="65" dirty="0">
                <a:latin typeface="Tahoma"/>
                <a:cs typeface="Tahoma"/>
              </a:rPr>
              <a:t>output</a:t>
            </a:r>
            <a:r>
              <a:rPr sz="2300" spc="-85" dirty="0">
                <a:latin typeface="Tahoma"/>
                <a:cs typeface="Tahoma"/>
              </a:rPr>
              <a:t> </a:t>
            </a:r>
            <a:r>
              <a:rPr sz="2300" spc="60" dirty="0">
                <a:latin typeface="Tahoma"/>
                <a:cs typeface="Tahoma"/>
              </a:rPr>
              <a:t>parsers</a:t>
            </a:r>
            <a:r>
              <a:rPr sz="2300" spc="-155" dirty="0">
                <a:latin typeface="Tahoma"/>
                <a:cs typeface="Tahoma"/>
              </a:rPr>
              <a:t> </a:t>
            </a:r>
            <a:r>
              <a:rPr sz="2300" spc="90" dirty="0">
                <a:latin typeface="Tahoma"/>
                <a:cs typeface="Tahoma"/>
              </a:rPr>
              <a:t>to</a:t>
            </a:r>
            <a:r>
              <a:rPr sz="2300" spc="-135" dirty="0"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2573EC"/>
                </a:solidFill>
                <a:latin typeface="Tahoma"/>
                <a:cs typeface="Tahoma"/>
              </a:rPr>
              <a:t>parse</a:t>
            </a:r>
            <a:r>
              <a:rPr sz="2300" spc="-140" dirty="0">
                <a:solidFill>
                  <a:srgbClr val="2573EC"/>
                </a:solidFill>
                <a:latin typeface="Tahoma"/>
                <a:cs typeface="Tahoma"/>
              </a:rPr>
              <a:t> </a:t>
            </a:r>
            <a:r>
              <a:rPr sz="2300" spc="140" dirty="0">
                <a:latin typeface="Tahoma"/>
                <a:cs typeface="Tahoma"/>
              </a:rPr>
              <a:t>LLM </a:t>
            </a:r>
            <a:r>
              <a:rPr sz="2300" dirty="0">
                <a:latin typeface="Tahoma"/>
                <a:cs typeface="Tahoma"/>
              </a:rPr>
              <a:t>responses</a:t>
            </a:r>
            <a:r>
              <a:rPr sz="2300" spc="-150" dirty="0">
                <a:latin typeface="Tahoma"/>
                <a:cs typeface="Tahoma"/>
              </a:rPr>
              <a:t> </a:t>
            </a:r>
            <a:r>
              <a:rPr sz="2300" spc="80" dirty="0">
                <a:latin typeface="Tahoma"/>
                <a:cs typeface="Tahoma"/>
              </a:rPr>
              <a:t>into</a:t>
            </a:r>
            <a:r>
              <a:rPr sz="2300" spc="-130" dirty="0">
                <a:latin typeface="Tahoma"/>
                <a:cs typeface="Tahoma"/>
              </a:rPr>
              <a:t> </a:t>
            </a:r>
            <a:r>
              <a:rPr sz="2300" spc="60" dirty="0">
                <a:latin typeface="Tahoma"/>
                <a:cs typeface="Tahoma"/>
              </a:rPr>
              <a:t>formats</a:t>
            </a:r>
            <a:r>
              <a:rPr sz="2300" spc="-145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like</a:t>
            </a:r>
            <a:r>
              <a:rPr sz="2300" spc="-130" dirty="0">
                <a:latin typeface="Tahoma"/>
                <a:cs typeface="Tahoma"/>
              </a:rPr>
              <a:t> </a:t>
            </a:r>
            <a:r>
              <a:rPr sz="2300" spc="70" dirty="0">
                <a:latin typeface="Tahoma"/>
                <a:cs typeface="Tahoma"/>
              </a:rPr>
              <a:t>JSON,</a:t>
            </a:r>
            <a:r>
              <a:rPr sz="2300" spc="-8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CSV,</a:t>
            </a:r>
            <a:r>
              <a:rPr sz="2300" spc="-85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and</a:t>
            </a:r>
            <a:r>
              <a:rPr sz="2300" spc="-135" dirty="0">
                <a:latin typeface="Tahoma"/>
                <a:cs typeface="Tahoma"/>
              </a:rPr>
              <a:t> </a:t>
            </a:r>
            <a:r>
              <a:rPr sz="2300" spc="35" dirty="0">
                <a:latin typeface="Tahoma"/>
                <a:cs typeface="Tahoma"/>
              </a:rPr>
              <a:t>more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9271" y="3562984"/>
            <a:ext cx="693039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Enables</a:t>
            </a:r>
            <a:r>
              <a:rPr sz="2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2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2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Tahoma"/>
                <a:cs typeface="Tahoma"/>
              </a:rPr>
              <a:t>iterative</a:t>
            </a:r>
            <a:r>
              <a:rPr sz="2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prompt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 engineering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easily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5174" y="6391274"/>
            <a:ext cx="1123949" cy="323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812</Words>
  <Application>Microsoft Office PowerPoint</Application>
  <PresentationFormat>Widescreen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Roboto</vt:lpstr>
      <vt:lpstr>Tahoma</vt:lpstr>
      <vt:lpstr>Office Theme</vt:lpstr>
      <vt:lpstr>Introduction to LangChain</vt:lpstr>
      <vt:lpstr>What is LangChain</vt:lpstr>
      <vt:lpstr>What is LangChain</vt:lpstr>
      <vt:lpstr>What is LangChain</vt:lpstr>
      <vt:lpstr>LangChain Core Framework</vt:lpstr>
      <vt:lpstr>LLM Input/Output with LangChain</vt:lpstr>
      <vt:lpstr>LLM Input/Output with LangChain</vt:lpstr>
      <vt:lpstr>LangChain provides interfaces to talk to LLMs using its popular ChatModel construct and predict responses based on input prompts</vt:lpstr>
      <vt:lpstr>Allows access to output parsers to parse LLM responses into formats like JSON, CSV, and more</vt:lpstr>
      <vt:lpstr>Many enterprise applications use LLMs to access custom enterprise data for answering questions beyond their original training data.</vt:lpstr>
      <vt:lpstr>Retrieval Augmented Generation (RAG) System</vt:lpstr>
      <vt:lpstr>LangChain helps in building both the retrieval and the response generation pipeline</vt:lpstr>
      <vt:lpstr>Retrieval with LangChain</vt:lpstr>
      <vt:lpstr>LangChain provides over 100 different document loaders: as well as integrations with other major providers like Unstructured to load data from all types of documents (HTML, PDF, code)</vt:lpstr>
      <vt:lpstr>Retrieval with LangChain</vt:lpstr>
      <vt:lpstr>Integrates with over 50 vector database providers: to store document chunks and embeddings.</vt:lpstr>
      <vt:lpstr>Tools and Agents with LangChain</vt:lpstr>
      <vt:lpstr>LangChain enables to build tools that give an interface for LLMs and other components to interact with other systems Example tools include Wikipedia, calculator, search engines, and more</vt:lpstr>
      <vt:lpstr>Building Chains with LangChain</vt:lpstr>
      <vt:lpstr>LangChain allows the use of chains, which are sequences of calls or execution steps. These calls can be made to an LLM, a tool, or a data preprocessing step.</vt:lpstr>
      <vt:lpstr>Legacy Chains These are derived classes constructed by subclassing a legacy Chain class These chains do not use LCEL under the hood but are the standalone classes</vt:lpstr>
      <vt:lpstr>Enables to connect to almost any third-party LLM, Vector DB, Embedding models, and Data loaders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pinak ai</dc:creator>
  <cp:lastModifiedBy>pinak ai</cp:lastModifiedBy>
  <cp:revision>1</cp:revision>
  <dcterms:created xsi:type="dcterms:W3CDTF">2025-01-17T02:37:15Z</dcterms:created>
  <dcterms:modified xsi:type="dcterms:W3CDTF">2025-01-17T02:57:29Z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2024-05-15T00:00:00Z</vt:filetime>
  </property>
  <property fmtid="{D5CDD505-2E9C-101B-9397-08002B2CF9AE}" pid="3" name="Producer">
    <vt:lpwstr>pdfjs v2.4.7 (github.com/rkusa/pdfjs)</vt:lpwstr>
  </property>
  <property fmtid="{D5CDD505-2E9C-101B-9397-08002B2CF9AE}" pid="4" name="LastSaved">
    <vt:filetime>2024-05-15T00:00:00Z</vt:filetime>
  </property>
</Properties>
</file>